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275" r:id="rId2"/>
    <p:sldId id="310" r:id="rId3"/>
    <p:sldId id="311" r:id="rId4"/>
    <p:sldId id="276" r:id="rId5"/>
    <p:sldId id="277" r:id="rId6"/>
    <p:sldId id="278" r:id="rId7"/>
    <p:sldId id="315" r:id="rId8"/>
    <p:sldId id="312" r:id="rId9"/>
    <p:sldId id="280" r:id="rId10"/>
    <p:sldId id="281" r:id="rId11"/>
    <p:sldId id="308" r:id="rId12"/>
    <p:sldId id="282" r:id="rId13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65" autoAdjust="0"/>
    <p:restoredTop sz="90929"/>
  </p:normalViewPr>
  <p:slideViewPr>
    <p:cSldViewPr>
      <p:cViewPr varScale="1">
        <p:scale>
          <a:sx n="72" d="100"/>
          <a:sy n="72" d="100"/>
        </p:scale>
        <p:origin x="5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C3415426-C501-45A7-9EBE-9905A3B2A6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A40064F7-96A1-4904-8DED-AC564ADB61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7F69020D-2846-4BB4-8648-150AE143972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AF78C2FB-2F1C-47F9-87AA-E0167337EBB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6EB490-A5A0-451F-B212-BFF68E863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18:19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264">
    <iact:property name="dataType"/>
    <iact:actionData xml:id="d0">
      <inkml:trace xmlns:inkml="http://www.w3.org/2003/InkML" xml:id="stk0" contextRef="#ctx0" brushRef="#br0">7647 6333 0,'26'0'43,"24"-25"-20,77-1-12,-51 1 0,0 25 0,-26 0 1,1 0-1,0 0 0,-1 0 0,102 0 1,0 0 10,-101 0-20,76 0 8,-26 0 0,-50 0 2,-1 0 0,1 0-2,-1 0 1,1 0 2,-26 0 4,1 0 21,24 0-15,1 0-12,0 0 0,-1 0 1,-24 0-1,-1 0 0,0 0 0,77 0 1,-26 0-1,-26 0 0,26 0 0,-25 0 1,-26 0-1,1 0 0,-1 0 11,25 0-10,1 0-1,-26 0 0,1 0 0,-1 0 24,0 0-13,1 0-11,-1 0 1,26 0 55,-26 0-56,0 0 0,51 0 79,51 0-79,-76 0 1,50 0-1,-25 0 0,76 0 1,-51 0-2,76 0 2,77 0-1,-1 0 1,-76 0-1,26 0 0,-178 0 0</inkml:trace>
    </iact:actionData>
  </iact:action>
  <iact:action type="add" startTime="91788">
    <iact:property name="dataType"/>
    <iact:actionData xml:id="d1">
      <inkml:trace xmlns:inkml="http://www.w3.org/2003/InkML" xml:id="stk1" contextRef="#ctx0" brushRef="#br0">7014 7701 0,'0'-26'127,"51"1"-114,-26 0-5,0 25 23,26-26-20,0 1 1,-1 25-1,1 0 0,-26 0 1,1 0 66,-1 0-67,0 0 35,26 0-35,25 0 0,-25 0 0,50 0 0,-76 0 12,1 0-12,-1 0 12,26 0-11,-1 0-1,52 0-1,-27 0 2,27 0 0,-52 0-2,-24 0 25,-1 0-13,0 0-20,1 0 7,-1 0 3</inkml:trace>
    </iact:actionData>
  </iact:action>
  <iact:action type="add" startTime="107516">
    <iact:property name="dataType"/>
    <iact:actionData xml:id="d2">
      <inkml:trace xmlns:inkml="http://www.w3.org/2003/InkML" xml:id="stk2" contextRef="#ctx0" brushRef="#br0">17068 4357 0,'25'0'123,"0"0"-111,1 0-1,50-25 0,25 25 0,51 0 0,-76 0 0,25 0 0,-50-26 1,25 1-1,-51 25 0,1 0 0,-1 0 12,26 0 11,-1 0-22,1 0-2,-26 0 1,-101 0 350,0 0-351,-50 0 2,75 0 0,-25 0-2,0 0 2,51 0-1,-1 0 0,-24 0 102,24 0-102,-24 0 0,-1 25 0,0 1 1,26-26-1,-26 0 56,1 25-55,-26-25 0,25 0-2,1 0 1,24 0 1,-24 0-1,-26 25 12,25 1-12,-50-26 11,75 0-10,1 0-1,0 0 22,-1 0-22,-24 0 1,24 0 0,1 0-1,50 0 236,26 0-236,25 0 1,25 0-1,-25 0 1,0 0-2,0 0 1,0 0 1,51 0-1,-51 0 0,-51 0 1,0 0-2,1 0 2,-1 0-1,76 0 0,1 0 1,-26 0-1,25 0 1,-25 0-1,25 0-1,-25 0 3,25 0-3,-50 0 3,-26 0 8</inkml:trace>
    </iact:actionData>
  </iact:action>
  <iact:action type="add" startTime="117755">
    <iact:property name="dataType"/>
    <iact:actionData xml:id="d3">
      <inkml:trace xmlns:inkml="http://www.w3.org/2003/InkML" xml:id="stk3" contextRef="#ctx0" brushRef="#br0">15194 5750 0,'51'0'258,"-26"0"-248,25 0 14,1 0-13,-26 0-1,26 0 1,25 0 0,-25 0 0,25 0 1,-51 0-1,0 0 0,1 0 11,24 0 1,26 0-11,-25 0-2,0 0 2,-1 0 1,-24 0-3,24 0 0,-24 0 2,-1 0-1,0 0 0,26-25 0,-26 25 1,0 0-1,26 0 23,0 0-23,-26 0 0,0 0 35,26 0-25,0 0-18,-1 0 6,52 0 2,-77 0 1,26 0-1,-26 0 0,26 0 12,-26 0-22,0 0 9,1 0 1,-1 0 46,0 0-47,1 0 2,-1 0-1</inkml:trace>
    </iact:actionData>
  </iact:action>
  <iact:action type="add" startTime="130174">
    <iact:property name="dataType"/>
    <iact:actionData xml:id="d4">
      <inkml:trace xmlns:inkml="http://www.w3.org/2003/InkML" xml:id="stk4" contextRef="#ctx0" brushRef="#br0">17980 5902 0,'0'-25'100,"25"25"-78,76-25-11,-25 25 1,0-26 0,0 26-2,25 0 2,-75 0-1,-1 0 0,0 0 1,1 0 11,24 0-9,1 0-6,0 0 3,-26 0 0</inkml:trace>
    </iact:actionData>
  </iact:action>
  <iact:action type="add" startTime="140086">
    <iact:property name="dataType"/>
    <iact:actionData xml:id="d5">
      <inkml:trace xmlns:inkml="http://www.w3.org/2003/InkML" xml:id="stk5" contextRef="#ctx0" brushRef="#br0">18131 6941 0,'76'0'157,"26"0"-146,50 0 1,0 0-2,-76 0 2,25 0-1,-50 0-1,24 0 1,-49 0 0,-1 0 1,26 0-1,-1 0 0,-24 0 0,-1 0 0,0 0 1,1 0-1,-1 0 23,26 0-23,-26 0 1,0 0-2,26 0 2,-26 0-1,1 0 34,-1 0-23,0 0-9,1 0 9,-1 0 0,26 0 12,-26 0-23,0 0 0</inkml:trace>
    </iact:actionData>
  </iact:action>
  <iact:action type="add" startTime="141074">
    <iact:property name="dataType"/>
    <iact:actionData xml:id="d6">
      <inkml:trace xmlns:inkml="http://www.w3.org/2003/InkML" xml:id="stk6" contextRef="#ctx0" brushRef="#br0">19423 6637 0,'25'0'45,"1"0"34,24 0-56,-24 25-12,24 1 0,-24-1 0,-1 0 0,-25 1 372,-25 24-372,-51 26 1,-26-25-1,26 25 0,26-25 0,24-26 0,1 0 1,-26-25-2,26 0 2</inkml:trace>
    </iact:actionData>
  </iact:action>
  <iact:action type="add" startTime="145430">
    <iact:property name="dataType"/>
    <iact:actionData xml:id="d7">
      <inkml:trace xmlns:inkml="http://www.w3.org/2003/InkML" xml:id="stk7" contextRef="#ctx0" brushRef="#br0">10002 11602 0,'26'0'66,"-1"0"-55,26 0 1,-1 0-1,102 0 0,0 0 0,0 0 0,25-51 1,-101 51-2,0 0 2,-25 0-1,-26-25 0,51 25 0,0 0 1,0 0-1,-50 0 0,-1 0 12,26 0-12,-1 0 0,1 0 12,0 0-1,-1 0-21,1-25 9,-1 25 1,-24 0 1,-1 0 0,0 0-2,26 0 35,25 0-34,25-26 1,-50 26-1,0-25 1,-26 25-1,0 0 22,26 0-22,0 0 1,-26 0-1,0 0 0,1 0 34,24 0-11,-24 0-22,-1 0 21,26 0-22,-1 0 0,1 0 1,-1 0-1,26-25 1,-25 25-1,-26 0-1,1 0 24,24 0-22,-24 0-1,24 0 0,1 0 0,25-26 1,-51 1 0,1 25-2</inkml:trace>
    </iact:actionData>
  </iact:action>
  <iact:action type="add" startTime="146385">
    <iact:property name="dataType"/>
    <iact:actionData xml:id="d8">
      <inkml:trace xmlns:inkml="http://www.w3.org/2003/InkML" xml:id="stk8" contextRef="#ctx0" brushRef="#br0">13320 11374 0,'0'0'1,"51"0"9,-26 0 0,25 0 2</inkml:trace>
    </iact:actionData>
  </iact:action>
  <iact:action type="add" startTime="147476">
    <iact:property name="dataType"/>
    <iact:actionData xml:id="d9">
      <inkml:trace xmlns:inkml="http://www.w3.org/2003/InkML" xml:id="stk9" contextRef="#ctx0" brushRef="#br0">13522 11475 0,'51'0'79,"101"0"-69,51 0 1,-127 0 1,76 0-1,0 0 0,25 0 1,-25 0-1,-51 0 11,102 0-18,-178 0 4,0 0 14,1 0 12,24 0 22,1 0-44,0 0-2,-26 0 2,0 0 55,1 0-55</inkml:trace>
    </iact:actionData>
  </iact:action>
  <iact:action type="add" startTime="151335">
    <iact:property name="dataType"/>
    <iact:actionData xml:id="d10">
      <inkml:trace xmlns:inkml="http://www.w3.org/2003/InkML" xml:id="stk10" contextRef="#ctx0" brushRef="#br0">12104 10361 0,'-25'0'440,"25"25"-428,0 0 76</inkml:trace>
    </iact:actionData>
  </iact:action>
  <iact:action type="add" startTime="152618">
    <iact:property name="dataType"/>
    <iact:actionData xml:id="d11">
      <inkml:trace xmlns:inkml="http://www.w3.org/2003/InkML" xml:id="stk11" contextRef="#ctx0" brushRef="#br0">12155 10361 0</inkml:trace>
    </iact:actionData>
  </iact:action>
  <iact:action type="add" startTime="152647">
    <iact:property name="dataType"/>
    <iact:actionData xml:id="d12">
      <inkml:trace xmlns:inkml="http://www.w3.org/2003/InkML" xml:id="stk12" contextRef="#ctx0" brushRef="#br0">12155 10361 0,'0'25'83,"-25"0"-73,25 1 2,0-1 10,0 0 1,0 1-1,0-1-11,0 0 12,0 1 112,0-1-113,0 0 1</inkml:trace>
    </iact:actionData>
  </iact:action>
  <iact:action type="add" startTime="153303">
    <iact:property name="dataType"/>
    <iact:actionData xml:id="d13">
      <inkml:trace xmlns:inkml="http://www.w3.org/2003/InkML" xml:id="stk13" contextRef="#ctx0" brushRef="#br0">12130 10639 0</inkml:trace>
    </iact:actionData>
  </iact:action>
  <iact:action type="add" startTime="153900">
    <iact:property name="dataType"/>
    <iact:actionData xml:id="d14">
      <inkml:trace xmlns:inkml="http://www.w3.org/2003/InkML" xml:id="stk14" contextRef="#ctx0" brushRef="#br0">11927 10589 0,'0'25'337,"0"0"-324,0 1 86,0-1-87,25-25-1,-25 25-1,0 1 13,26-26 11,-26 25-11,0 0-12,0 1 11,25-1 159,26-25-170,25 0 1,25 0 10,-50-25-21,50-1 9,-50 1 1,50-26 0,0 1 0,26 24 1,-51 1-1,-26 0 0,-24 25 1</inkml:trace>
    </iact:actionData>
  </iact:action>
  <iact:action type="add" startTime="171608">
    <iact:property name="dataType"/>
    <iact:actionData xml:id="d15">
      <inkml:trace xmlns:inkml="http://www.w3.org/2003/InkML" xml:id="stk15" contextRef="#ctx0" brushRef="#br0">7799 7447 0,'-50'0'518,"24"0"-508,1 0 2,-26 0-2,26 0 2,0 0-1,-26 0 0,26 0 0,75 0 214,26 0-213,51 0-2,-26 0 2,26 0-1,-77 0 0,-24 0 12,-77 0 203,-50 0-215,50 0 0,-25 0 0,26 0 0,-1 0 1,-25 0-1,51 0 1,-1 0-1,52 0 112,100 0-112,-50 0 0,0 0 1,-50 0-1,-1 0 0</inkml:trace>
    </iact:actionData>
  </iact:action>
  <iact:action type="add" startTime="180901">
    <iact:property name="dataType"/>
    <iact:actionData xml:id="d16">
      <inkml:trace xmlns:inkml="http://www.w3.org/2003/InkML" xml:id="stk16" contextRef="#ctx0" brushRef="#br0">10408 10715 0,'-26'0'236,"1"0"-181,25 51-43,-25-26 22,-1 1-24,26-1 1</inkml:trace>
    </iact:actionData>
  </iact:action>
  <iact:action type="add" startTime="181912">
    <iact:property name="dataType"/>
    <iact:actionData xml:id="d17">
      <inkml:trace xmlns:inkml="http://www.w3.org/2003/InkML" xml:id="stk17" contextRef="#ctx0" brushRef="#br0">10306 10665 0,'0'25'124,"0"26"-113,0-26 0,0 26 1,0-1-1,0 1 0,0-26 0,0 26 1,0-26-1,0 1 102,0-1 55,102-50-157,50-77 1,0 52-1,-1-102 0,-75 101 0,-25 26 0,-26-1 1</inkml:trace>
    </iact:actionData>
  </iact:action>
  <iact:action type="add" startTime="183094">
    <iact:property name="dataType"/>
    <iact:actionData xml:id="d18">
      <inkml:trace xmlns:inkml="http://www.w3.org/2003/InkML" xml:id="stk18" contextRef="#ctx0" brushRef="#br0">10712 10234 0</inkml:trace>
    </iact:actionData>
  </iact:action>
  <iact:action type="add" startTime="183127">
    <iact:property name="dataType"/>
    <iact:actionData xml:id="d19">
      <inkml:trace xmlns:inkml="http://www.w3.org/2003/InkML" xml:id="stk19" contextRef="#ctx0" brushRef="#br0">10712 10234 0,'-26'0'11,"1"0"0,-51 51 1,51-1-1,-26 26 0,26-25 1,-1 0-1,1-26-1,25 26 2,-25-26 0,25 0-1,-26 26 0,1-51 0,0 25 0,-1 1 1,26-1-1,-25 0 0,0 1 1,25-1-1,-26-25 90,26 25-90,-25-25 0,0 26 1</inkml:trace>
    </iact:actionData>
  </iact:action>
  <iact:action type="add" startTime="186773">
    <iact:property name="dataType"/>
    <iact:actionData xml:id="d20">
      <inkml:trace xmlns:inkml="http://www.w3.org/2003/InkML" xml:id="stk20" contextRef="#ctx0" brushRef="#br0">13902 10487 0,'0'26'158,"0"-1"-147,0 26-1,-25-1 12,25-24-19,0-1 6,-25 0 2,25 1 0,0-1 0,-26 0 57,1-25-56,0 0-2,25 26 36,0-1-35,0 0 0</inkml:trace>
    </iact:actionData>
  </iact:action>
  <iact:action type="add" startTime="187605">
    <iact:property name="dataType"/>
    <iact:actionData xml:id="d21">
      <inkml:trace xmlns:inkml="http://www.w3.org/2003/InkML" xml:id="stk21" contextRef="#ctx0" brushRef="#br0">13598 10766 0,'0'25'101,"0"26"-90,0 0 0,0-26 12,26-25 192,-1 0-205,26-25 1,25-26 0,25 26 1,-25-1-1,-25 26 0,-26 0 0</inkml:trace>
    </iact:actionData>
  </iact:action>
  <iact:action type="add" startTime="188876">
    <iact:property name="dataType"/>
    <iact:actionData xml:id="d22">
      <inkml:trace xmlns:inkml="http://www.w3.org/2003/InkML" xml:id="stk22" contextRef="#ctx0" brushRef="#br0">15346 10285 0,'-26'0'80,"1"0"-59,0 25-10,-26 26 1,26 25-1,-51 25 0,51-50 0,-1 25 0,1-51 1,25 26-1,-25-26 102,-1-25-102</inkml:trace>
    </iact:actionData>
  </iact:action>
  <iact:action type="add" startTime="189551">
    <iact:property name="dataType"/>
    <iact:actionData xml:id="d23">
      <inkml:trace xmlns:inkml="http://www.w3.org/2003/InkML" xml:id="stk23" contextRef="#ctx0" brushRef="#br0">14713 10538 0,'0'25'135,"0"51"-124,25-25 0,26 50 1,-51-75-1,25 50 0,-25-51 24,25 0-2,1-25 136,24 0-159,26-25 2,26-26-1,-26-50 0,-26 50 1,1 1-1,25-1 0,-26 26 0,1-1 1,-51 1-2</inkml:trace>
    </iact:actionData>
  </iact:action>
  <iact:action type="add" startTime="194580">
    <iact:property name="dataType"/>
    <iact:actionData xml:id="d24">
      <inkml:trace xmlns:inkml="http://www.w3.org/2003/InkML" xml:id="stk24" contextRef="#ctx0" brushRef="#br0">7369 12691 0,'0'-25'101,"25"25"-79,26 0-9,50 0-3,-50 0 12,-26 0-10,0 0-1,1 0 1,24 0-2,26 0 13,-50 0-22,-1 0 9,0 0 1,26 0 1,-26 0-1,26 0 11,-1 0-11,26 0 0,0 0 1,-25 0-1,0 0 12,-26 0-22,0 0 32,26 0-22,0 0 12,-1 0-12,1 0-1,-26 0 2,1 0-1,50 0 1,-26 0-1,52 0 0,-1 0 0,0 0 1,-25 0-1,-25 0 0,-26 0 0,0 0 0,26 0 1,50 0-1,1 0 0,-26 0 1,-26 0-1,1 0 1,-26 0-1,26 0-1,0 0 2,24 0-1,27 0 0,24 0 1,-50 0-1,-25 0 1,-26 0-2,1 0 2,24 0-1,1 0 11,0 0-11,25 0 1,25 0-1,-50-25 1,25 25-1,25 0 11,-51 0-20,77 0 7,-26 0 3,26 0-1,-51 0 1,0 0-2,-51 0 2,51 0-1,-25 0 0,25 0 0,0 0 0,0 0 1,25-26-1,-50 26 0,25 0 0,0 0 0,76 0 1,-51 0-1,26 0 1,-26 0-1,0 0 0,-25 0 0,-25-25 1,25 25-1,0 0 0,50-25 1,26-26-2,26 26 2,-52-1-1,-25 26 1,-25 0-1,26-25 0,-26 25 0,-26 0 0,1 0 0,25 0 1,-25 0-1,-1 0 0,1 0 12,-26 0-11,1 0-2,-1 0 2,26 0-2,24 0 13,-49 0-21,24 0 7</inkml:trace>
    </iact:actionData>
  </iact:action>
  <iact:action type="add" startTime="204762">
    <iact:property name="dataType"/>
    <iact:actionData xml:id="d25">
      <inkml:trace xmlns:inkml="http://www.w3.org/2003/InkML" xml:id="stk25" contextRef="#ctx0" brushRef="#br0">9192 12539 0,'51'0'125,"50"0"-115,51 0 1,0 0 0,-51 0-1,51 0 2,-51 0 0,1 0-2,24 0 1,102 0 1,-202 0-1,-1 0 34,26 0-34,-26 0 1,0 0-1,26-25 0,-26 25 0,1 0 1,-1 0-1,25 0 0,52 0 0,-26 0 1,-26 0-1,-24 0 0,-1 0 11,0 0-10,1 0 11,-1 0-13,51 0 2,-51 0-1,1 0 1,24 0-1,26 0 0,26 0 0,49 0 0,1 0 0,-50 0 2,-1 0-3,-76 0 1,1 0 0,-1 0 23,26 0-22,-1 0-1,26 0 0,51 0 0,-51 0 1,-25 0-1,24 0 12,-49 0-22,-1 0 9,26 0 12,-26 0-11,26 0 0,-26 0 1,0 0-1,1 0 0,-1 0 23,0 0-22</inkml:trace>
    </iact:actionData>
  </iact:action>
  <iact:action type="add" startTime="213357">
    <iact:property name="dataType"/>
    <iact:actionData xml:id="d26">
      <inkml:trace xmlns:inkml="http://www.w3.org/2003/InkML" xml:id="stk26" contextRef="#ctx0" brushRef="#br0">7166 12514 0,'25'0'179,"26"0"-168,25 0 12,-25 0-22,-1 0 9,1 0 2,-26 0-1,26 0 0,0 0 11,-1 0-10,26 0-1,-25 0 0,0 0 0,-1 0 0,-24 0 0,-1 0 1,0 0 22,1 0-23,-1 0 12,0 0-1,0 0-11,1 0 1,24 0-2,1 0 2,-26 0-1,26 0 1,0 0-1,-26 0 0,0 0 0,1 0 12,-1 0-1,0 0 12,1 0-11,-1 0 67,0 0-1,1-25-77,-1-1-1,0 26 0,-25-25 1,0 0-1,26 25 0,-26-26 0,0 1 1,0 0 11,0-1-13,0 1 1,0-26 1,0 26 0,0 0 21,0-1 0,0-24-10,0 24-12,0 1 1,0-26-1,0 26 0,0 0 79,0-1-88,0-24 7,0-1 2,0 0 1,0 1-1,0 24 0,0 1 67,0 0 2,0-1-69,0 1 0,-51-26 1,51 26-1,-25 25 0,-26-25 0,0 25 1,-25-51-1,-50 51 0,50-25 0,0 25 1,0 0-1,-25-26 0,50 26 0,0 0 1,1 0-1,-1 0 12,26 0-13,-26 0 2,0 0-1,1-25 0,-26 0 1,50 25-1,-24 0 11,24 0-20,1 0 7,-26 0 14,26 0-11,-26 0-2,26 0 2,0 0 22,-26 0-12,26 0-11,0 0 1,-1 0 21,1 0-22,0 0 46,-1 0-46,1 0 68,0 0 101,-1 0-169,1 0 0,25 25 1,0 0-1,0 1 0,0 24 11,0-24-10,-25-1-1,25 0 0,0 26 0,-26 0 1,26-1 10,-25 1-10,25-26-2,0 26 36,0-26-36,0 1 14,0-1-2,0 26 0,0-1-10,0-24-1,0 24 0,0-24 1,0-1-1,0 0 0,0 1 0,0-1 1,0 0-2,0 1 2,0-1 56,0 0-46,0 1 68,0 24 12,0-24-92,25-1 13,1-25-12,-1 0 1,26 0 10,-1 0-11,-24 0 1,-1 0-1,0 0 0,1 0 113,-1 0-80,0 0-21,0 0 45,1 0-57,-1 0 22,0 0 24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18:19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92">
    <iact:property name="dataType"/>
    <iact:actionData xml:id="d0">
      <inkml:trace xmlns:inkml="http://www.w3.org/2003/InkML" xml:id="stk0" contextRef="#ctx0" brushRef="#br0">8331 6358 0,'25'0'100,"51"0"-89,-25 0 1,0 0-1,-26 0 0,0 0 0,1 0 12,24 26-12,52-26 1,-26 0-1,0 0 0,75 25 0,-24-25 1,25 0-1,0 25 0,-25 26 0,-51-26 0,0 1 0,25-1 1,-25-25-1,0 0 0,0 25 1,25-25-1,-50 0 0,-1 0 23,1 26-23,0-26 0,-1 0 1,-24 0-1,-1 0 11,26 0-20,-1 25 8,1 0 1,25-25 0,-26 0 0,-24 0 1,-1 0-1,0 0 12,1 0-12,-1 0-1,0 0 2</inkml:trace>
    </iact:actionData>
  </iact:action>
  <iact:action type="add" startTime="17997">
    <iact:property name="dataType"/>
    <iact:actionData xml:id="d1">
      <inkml:trace xmlns:inkml="http://www.w3.org/2003/InkML" xml:id="stk1" contextRef="#ctx0" brushRef="#br0">12155 6612 0,'0'-26'102,"25"1"-80,26 25-10,50-25-2,-50 25 2,0 0-1,25 0 0,-1 0 0,52-51 1,25 51-1,51 0 0,-51 0 1,-26 0-1,1 0 0,-26 0 0,0 0 0,-25 0 0,26 0 1,-1 0-1,-25 0 1,-25 0-1,25 0 0,-51 0 0,0 0 0,1 0 11,-1 0-10,26 0-1,24 0 0,-24 0 1,25 0-1,-25 0 0,25 0 1,-26 0-1,1 0 0,-26 0 0,1 0 0,-1 0 23,26 0-23,75 0 13,-75 0-24,25 0 11,-25 0 0,-26 0 0,26 0 11,24 0-10,27 0-1,-52 0 0,26 0 0,-50 0 0,-1 0 1</inkml:trace>
    </iact:actionData>
  </iact:action>
  <iact:action type="add" startTime="20633">
    <iact:property name="dataType"/>
    <iact:actionData xml:id="d2">
      <inkml:trace xmlns:inkml="http://www.w3.org/2003/InkML" xml:id="stk2" contextRef="#ctx0" brushRef="#br0">7825 7473 0</inkml:trace>
    </iact:actionData>
  </iact:action>
  <iact:action type="add" startTime="20674">
    <iact:property name="dataType"/>
    <iact:actionData xml:id="d3">
      <inkml:trace xmlns:inkml="http://www.w3.org/2003/InkML" xml:id="stk3" contextRef="#ctx0" brushRef="#br0">7825 7473 0,'25'0'169,"26"0"-154,-26 0-8,26 0 5,-26 0 10,25 0 1,1 0-21,0 0 7,-1 0 2,1 0 0,-26 0 1,1 0-1,24 0 34,-24 0-34,-1 0 1,51 0-1,-25 0 0,25 0 0,0 0 12,-51 0-21,26 0 7,-26 0 3,0 0-1,26 0 12,0 0-12,-1 0 0,1 0 4,-1 0-8,-24 0 5,-1 0-1,26 0 11,-1 0-11,1 0 1,0 0-1,25 0 1,-51 0-1,26 0 0,-26 0 11,0 0-11,1 0 13,-1 0-14,0 0 2,26 0 21,0 0-22,25 0 1,-1 0-1,-49 0 0,-1 0 1,0 0-2,1 0 36</inkml:trace>
    </iact:actionData>
  </iact:action>
  <iact:action type="add" startTime="33343">
    <iact:property name="dataType"/>
    <iact:actionData xml:id="d4">
      <inkml:trace xmlns:inkml="http://www.w3.org/2003/InkML" xml:id="stk4" contextRef="#ctx0" brushRef="#br0">20588 9373 0,'25'0'146,"1"0"-133,-1-26 8,25 26-7,77 0-5,-26 0 4,26 0-5,-26 0 4,-50 0-2,-26 0 2,51 0-1,-25 0 1,-26 0-1,26 0 0,-26 0 0,1 0 92,-26-25-13</inkml:trace>
    </iact:actionData>
  </iact:action>
  <iact:action type="add" startTime="34143">
    <iact:property name="dataType"/>
    <iact:actionData xml:id="d5">
      <inkml:trace xmlns:inkml="http://www.w3.org/2003/InkML" xml:id="stk5" contextRef="#ctx0" brushRef="#br0">21120 8917 0,'0'-26'25,"25"26"16,26 26-30,25 24 0,0 52 1,0-26-1,-26 25-1,1-50 3,25 25-3,-26-51 2,-24 26-1,-1-26 0,-25 0 0,0 1 181,0-1-181,-76 0 1,0 1-1,-76-26 0,0 25 0,26-25 0,-26 0 0,-51 0 0,51 0 1,-126 51-1</inkml:trace>
    </iact:actionData>
  </iact:action>
  <iact:action type="add" startTime="44570">
    <iact:property name="dataType"/>
    <iact:actionData xml:id="d6">
      <inkml:trace xmlns:inkml="http://www.w3.org/2003/InkML" xml:id="stk6" contextRef="#ctx0" brushRef="#br0">21753 10462 0,'76'0'171,"50"0"-162,-24 0 2,50 0 0,0 0 0,-76 0 1,-26 0-1,1 0 0,25 0 0,25 0 1,-25 0-1,25 0 1,26 0-1,-51 0 0,51 0-1,-51 0 2,-51 0-1,0 0 1,26 0-1,-1 0 0,1 0 0,-26 0 1,1 0-1,24 0 0,1 0 1,0 0-1,-26 0 12,26 0-12,-1 0 0,-24 0 0,-1 0 12,0 0-12,1 0 12,-1 0-13,0 0 2</inkml:trace>
    </iact:actionData>
  </iact:action>
  <iact:action type="add" startTime="64720">
    <iact:property name="dataType"/>
    <iact:actionData xml:id="d7">
      <inkml:trace xmlns:inkml="http://www.w3.org/2003/InkML" xml:id="stk7" contextRef="#ctx0" brushRef="#br0">23120 8207 0</inkml:trace>
    </iact:actionData>
  </iact:action>
  <iact:action type="add" startTime="64775">
    <iact:property name="dataType"/>
    <iact:actionData xml:id="d8">
      <inkml:trace xmlns:inkml="http://www.w3.org/2003/InkML" xml:id="stk8" contextRef="#ctx0" brushRef="#br0">23120 8207 0,'0'-25'12,"26"25"123,-1 0-123,26 0 10,-1 0-11,-24 0 2,-1 0 42,0 0-43,1 0-2,-1 0 13,0 0-21,26 0 8,-1 0 12,-24 0-11,-1 0 23,0 0-24,26 0 1,-26 0 13,26 0-14,-26 0 2,1 0-1,24 0 0,1 0 0,-26 0 0,26 0 1,-26 0-1,1 0 0,24 0 1,-24 0-1,24 0 7,-24 0-2,-1 0-5,0 0 11,1 0-10,24 0-1,-24 0 1,-1 0 88</inkml:trace>
    </iact:actionData>
  </iact:action>
  <iact:action type="add" startTime="67342">
    <iact:property name="dataType"/>
    <iact:actionData xml:id="d9">
      <inkml:trace xmlns:inkml="http://www.w3.org/2003/InkML" xml:id="stk9" contextRef="#ctx0" brushRef="#br0">23500 10513 0,'25'0'69,"1"0"-60,-1 0 2,0 0 0,26 0 0,0 0 2,50 0-3,-25-51 1,-51 51 1,26 0-2,-26 0 2,51-25-1,0 25 0,0 0 0,0 0 1,0 0 10,-25 0-20,-26 0 7,26 0 3,-1 0-1,1 0 0,-26 0 0</inkml:trace>
    </iact:actionData>
  </iact:action>
  <iact:action type="add" startTime="70346">
    <iact:property name="dataType"/>
    <iact:actionData xml:id="d10">
      <inkml:trace xmlns:inkml="http://www.w3.org/2003/InkML" xml:id="stk10" contextRef="#ctx0" brushRef="#br0">24792 8486 0,'25'0'111,"0"0"-88,1 25-12,-1 26 0,-25 0 0,0-1 1,0-24-2,0-1 13,0 0-11,0 1-1,0-1 24</inkml:trace>
    </iact:actionData>
  </iact:action>
  <iact:action type="add" startTime="70829">
    <iact:property name="dataType"/>
    <iact:actionData xml:id="d11">
      <inkml:trace xmlns:inkml="http://www.w3.org/2003/InkML" xml:id="stk11" contextRef="#ctx0" brushRef="#br0">24893 8815 0,'25'51'33,"-25"-26"-22,0 26 0,0-26 0,0 1 1,0 24-2,0 1 2,0 0 0,0-26-1,0 0 0,0 26 0,0-26 1,0 1-1,0-1 34,-25 0-30,0 1-8</inkml:trace>
    </iact:actionData>
  </iact:action>
  <iact:action type="add" startTime="99225">
    <iact:property name="dataType"/>
    <iact:actionData xml:id="d12">
      <inkml:trace xmlns:inkml="http://www.w3.org/2003/InkML" xml:id="stk12" contextRef="#ctx0" brushRef="#br0">10281 11703 0,'0'-25'157,"0"0"-156,51-1 9,25 1 1,50 0 0,-50-1 0,51-24 0,-77 24 0,26 26 1,-25 0-1,-26 0 0,1 0 68,24 0-68,-24 0 0,24 0 1,-24 0-1,-1 0 11,0 0 35,26 0-46,-26 0 0,1 0 1,-1 0-1,0 0 22,1 0-22,50 0 1,-51 0-1,0 0 1,1 0 100,-1 0-101,0 0 0,1 0 1,-1 0-1,0 0 0,26 0 1,-26 0 9,0 0-9,26 0-1,0 0 1,-26 0-1,0 0 1,1 0 10,-1 0-11,0 0 23,1 0-23,-1 0 0,0 0 1,1 0 10,-1 0-11,0 26 1,1-1-1,-1-25 0,0 0 57,1 0-46,-1 25-11,26-25 1,-26 0 10,0 0 0,1 26 12,-1-26-23,0 0 1,1 0 11,-1 0-1,0 0-11,26 0 12</inkml:trace>
    </iact:actionData>
  </iact:action>
  <iact:action type="add" startTime="110612">
    <iact:property name="dataType"/>
    <iact:actionData xml:id="d13">
      <inkml:trace xmlns:inkml="http://www.w3.org/2003/InkML" xml:id="stk13" contextRef="#ctx0" brushRef="#br0">12180 6434 0,'-25'-25'87,"25"-26"-64,-51 1-12,26-52 0,0 26 0,-1 0 0,1-50 1,0-26-1,25 25 0,-26-25 0,26 51 0,0-26 1,0 51-1,0 25 0,0 1 0,0 24 2,0 1 19,0 0-20,0-1 33,0 1-31,0 0-6,51 25 93,0 0-90,25 0 1,126 0-1,-50 0 0,51 0 1,-127 0 0,76 0-2,0 0 1,25 0 1,-25 0-1,0 0 0,50 0 0,26 0 0,-76 76 1,26 0-1,-1-51 0,-25 0 1,25 26-1,-76-26 0,1 1 1,-26-26-1,126 25 0,-151-25 12,50 25-12,-101 1 0,51-26 0,-26 0 0,51 0 1,-25 0-1,25 0 0,50 25 12,-50-25-22,-25 0 9,0 0 2,-1 76-1,-24-76-1,-1 0 13,-25 25 157,0 26-169,0 0 1,0-1-1,0 26 0,0-25 0,0 0 1,0 25-2,0 0 2,0 25-1,0-25 0,0 0 1,0 0-1,0 0 0,0-25 1,0-1-1,0 1 0,0-26 0,0 26 0,0-26 0,0 1 24</inkml:trace>
    </iact:actionData>
  </iact:action>
  <iact:action type="add" startTime="114479">
    <iact:property name="dataType"/>
    <iact:actionData xml:id="d14">
      <inkml:trace xmlns:inkml="http://www.w3.org/2003/InkML" xml:id="stk14" contextRef="#ctx0" brushRef="#br0">13472 11526 0,'50'0'113,"-24"0"-103,100 0 1,-24 0 1,-1 0-1,-25 0 0,-25 0 2,-1 0-3,26 0 1,-50 0 0,-1 0 1</inkml:trace>
    </iact:actionData>
  </iact:action>
  <iact:action type="add" startTime="129972">
    <iact:property name="dataType"/>
    <iact:actionData xml:id="d15">
      <inkml:trace xmlns:inkml="http://www.w3.org/2003/InkML" xml:id="stk15" contextRef="#ctx0" brushRef="#br0">23247 8207 0</inkml:trace>
    </iact:actionData>
  </iact:action>
  <iact:action type="add" startTime="130398">
    <iact:property name="dataType"/>
    <iact:actionData xml:id="d16">
      <inkml:trace xmlns:inkml="http://www.w3.org/2003/InkML" xml:id="stk16" contextRef="#ctx0" brushRef="#br0">22867 7422 0,'0'0'2,"127"0"7,-26-50 3,76 50-2,-75 0 1,-27 0 1,1 0-1,51 0 0,25 0 1,-76 0-1,51 0 0,-77 0 0,-24 0 12</inkml:trace>
    </iact:actionData>
  </iact:action>
  <iact:action type="add" startTime="130793">
    <iact:property name="dataType"/>
    <iact:actionData xml:id="d17">
      <inkml:trace xmlns:inkml="http://www.w3.org/2003/InkML" xml:id="stk17" contextRef="#ctx0" brushRef="#br0">24437 7397 0,'0'0'0,"0"76"10,0 0 1,0 0 0,0 25 0,0-25 1,0-51-1,0 51 0,0-25 23,0-26-23</inkml:trace>
    </iact:actionData>
  </iact:action>
  <iact:action type="add" startTime="131759">
    <iact:property name="dataType"/>
    <iact:actionData xml:id="d18">
      <inkml:trace xmlns:inkml="http://www.w3.org/2003/InkML" xml:id="stk18" contextRef="#ctx0" brushRef="#br0">23323 9955 0,'0'-25'113,"0"0"-102,0-26 0,51-25 0,50-25 0,-51 25 0,1 0 0,-26 50 1,1-24-1,-1 24 1,0 26 77,1 0-77,24 0-1,26 0 12,-50 0-22,24 26 9,-24-1 1,-26 0 0,25-25 12,-25 26-12,0-1 13,0 26-14,0-1 1,0 26 0,0 0 1,-76 26-2,25 75 2,1-25-1,-26-25 0,25-26 1,26-25-2,25-25 2,0-26 11,-26 0-1,26 1 1,-25-1-1,0 0-11,25 1 0,-26-26 2</inkml:trace>
    </iact:actionData>
  </iact:action>
  <iact:action type="add" startTime="135067">
    <iact:property name="dataType"/>
    <iact:actionData xml:id="d19">
      <inkml:trace xmlns:inkml="http://www.w3.org/2003/InkML" xml:id="stk19" contextRef="#ctx0" brushRef="#br0">15903 12539 0,'76'0'114,"0"0"-104,0 0 1,50 0 0,-50 0 1,76 0-1,-76 0-1,0 0 2,51 26-1,-26-26 0,-25 0 0,51 0 1,-1 25-1,-24-25 0,50 0 0,-26 51 2,-24-26-3,75 0 1,-76 1 0,0-26 0,-50 0 1,-26 0-1,26 0 1,-26 25-2,51-25 2,0 25-1,-25-25 1,-26 0-1,1 0 11,-1 0 35</inkml:trace>
    </iact:actionData>
  </iact:action>
  <iact:action type="add" startTime="147038">
    <iact:property name="dataType"/>
    <iact:actionData xml:id="d20">
      <inkml:trace xmlns:inkml="http://www.w3.org/2003/InkML" xml:id="stk20" contextRef="#ctx0" brushRef="#br0">11775 13705 0,'51'-51'32,"-1"26"-20,1-26-1,0 26 0,-1-1 0,-24 26 0,-1 0 1,0-25-1,1 25 0,-1-25 68,0-1-67,1 26 10,-1 0-11,0 0 136,1 0-103,-1 0-21,0 0-12,26 0 12,-26 0-12,1 0 34,-1 0-34,0 0 0,1 0 0,-1 0 12,51 0-12,-51 0 0,0 0 1,26 0 11,0 0-13,25 0 14,-51 0-23,0 0 31,26 26-21,0-26 0,25 25 0,-26 0 1,52 1-1,-52-26 0,-24 0 2,-26 25-3,50-25 1,-24 25 0,-1-25 0,0 0 12,26 26-12,-1-26 0,1 25 1,0-25 10,-1 25-10,1-25-2,-26 0 3,26 0 20,0 51-21,-1-26-2,1-25 1,-26 0 1,1 26 44,-1-26-44,26 0 10,-26 0-11,0 0 0,26 0 0,-26 0 12,1 0-12,24 0 0,1 25 1,-26-25-1,0 0 0,26 0 0,-26 0 1,1 0 67,24 0-68,-24 0 11,-1 0-10,0 0-1,1 0 79,-1 0-79,0 0 0,1 0 1,-1 0 33,0 0-12,1 0 2,-1 0-14,51 0-9,0 0 10,-51 0-20,26 0 7,0 0 3,-1 0-1,1 0 0,0 0 0,50 0 1,25 0-1,-100 0 0,24 0 1,-24 0-2,50 0 2,-51 0-1,0 0 0,26 0 1,25 0-1,-51 0 0,1 0 0,-1 0 12,0 0-12,1 0 1,-1 0 44,0 0-45,1 0 0,-1 0 23,76 0-23,-76 0 1,26 0-1,-26 0 0,1 0 0,-1 0 0,0 0 1,1 0-1,-1 0 0,26 0 0,-1 0 1,-24 0-2,-1 0 13,0 0-11,1 0-1,24 0 0,-24 0 11,24 0-10,-24 0-1,-1 0 1,26 0-1,-26 0 0,0 0 0,26 0 1,-26 0-1,1 0 0,-1 0 11,0 0-11,26 0 23,-26 0-22,0 0-1,1 0 0,24-25 1,1 25-1,0-26 0,-26 26 0,0 0 12,26 0-12,-26 0 0,1 0 0,-1 0 1,0 0 10,1-25-10,-1 25-1,0 0-1,26-25 2,0 25 1,-26 0-3,0 0 1,1 0 12,-1-26-22,51 26 8,-25-25 3,-26 25 0,26 0-2,-26 0 13,0-25-12,51-1 1,-51 1-1,1 25 13,-1 0 53,0-25-66,26 25 36,0-26-37,-1 26 2,1 0-2,0 0 1,-1 0 2,1 0-2,-26 0-1,1 0 2,-1 0 21,0 0-21,1 0 10,-1 0-11</inkml:trace>
    </iact:actionData>
  </iact:action>
  <iact:action type="add" startTime="158141">
    <iact:property name="dataType"/>
    <iact:actionData xml:id="d21">
      <inkml:trace xmlns:inkml="http://www.w3.org/2003/InkML" xml:id="stk21" contextRef="#ctx0" brushRef="#br0">19195 13679 0,'0'-25'158,"0"0"-148,25 25 58,26 0-34,-26 0-24,-25-26 13,26 1-12,-1 25 1,0 0-1,1 0 1,24 0-2,-24 0 2,-1 0-1,51 0 0,-51 0 0,1 0 0,24-25 1,-24 25-1,24 0 0,1 0 1,-1 0-1,-24 0 0,-1 0 0,51 0 1,-25 0-1,-1 0 0,1 0 0,-26 0 158</inkml:trace>
    </iact:actionData>
  </iact:action>
  <iact:action type="add" startTime="164295">
    <iact:property name="dataType"/>
    <iact:actionData xml:id="d22">
      <inkml:trace xmlns:inkml="http://www.w3.org/2003/InkML" xml:id="stk22" contextRef="#ctx0" brushRef="#br0">9597 13375 0,'0'-25'45,"0"0"-35,0-1 2,0 1-1,51 0 22,-26 25-21,26-26-1,25 1 0,0 25 1,50-76-1,-75 76 1,0-25-1,-1 25 0,1 0 0,25 0 0,-25 0 0,25 0 1,-26 0-1,1 0 0,0 0 1,-1 0-1,26 0 0,0 0 1,-25 0-2,25 0 1,-26 0 1,-24 0-1,-1 0 0,0 0 1,1 0-1,-1 0 1,0 0 9,1 0-9,-1 0-1,26 0 0,-26 0 1,0 0 32</inkml:trace>
    </iact:actionData>
  </iact:action>
  <iact:action type="add" startTime="168830">
    <iact:property name="dataType"/>
    <iact:actionData xml:id="d23">
      <inkml:trace xmlns:inkml="http://www.w3.org/2003/InkML" xml:id="stk23" contextRef="#ctx0" brushRef="#br0">12282 14389 0,'25'0'111,"0"0"-89,1 0-11,-1-26 0,0 26 1,1 0-1,24 0 1,1-25-2,-26 25 2,102 0-1,-51 0 0,50 0 0,-24 0 1,100 0-1,-100 0 1,24 0-1,-25 0 0,-25 0 0,26 0 1,-26 0-1,-26 0 1,26 0-2,0 0 2,0 0-1,26 0 0,-77 0 1,26 0-1,-26 0 0,26 0 0,24 0 1,1 0-1,51 0 0,-51 0 0,-25 0 1,25 0 10,-26 0-20,77 0 7,-26 0 2,26 0 0,-51 0 0,-26 0 1,-24 0-1,-1 0 11,0 0-10,26 0-1,0 0 1,-26 0-2,0 0 13,26 0-12,0 0 0,-1 0 0,-24 0 1,75 0-1,-25 0 0,0 0 1,51 0-1,-52 0 0,1 0 0,-25 0 1,25 0-1,0 0 0,51 0 0,-1 25 0,-24 1 1,-26-1-1,50-25 0,-75 0 1,-1 0-1,26 0 0,0 25 0,-25-25 1,0 26-1,-1-1 11,1 0-20,0 26 8,-1-51 1,1 0 0,76 25 12,-51-25-21,0 0 7,-26 0 2,1 0 0,-1 26 1,26-26-1,51 25 0,25 0 0,-25 1 1,-77-1-1,77-25 0,-51 25 1,0-25-1,0 51 0,50-26 0,-50-25 0,0 0 1,26 0-1,-52 0 0,-24 0 12,24 0-12,-24 0 0,-1 0 0,0 0 23,26 0 0,-26 0-22,1 0 11,-1 0-13,26 0 3,-1 0-3,-24 0 12,24 0-11,-25 0 0,26 0 1,0 0-1,-1 0 0,-24 0 12,24 0-22,1 0 9,-26 0 1,51 0 1,0 0-1,-25 0 0,0 0 0,-26 0 0,26 0 1,-1 0-1,1 0 0,-26 0 12,1 0-12,-1 0 0</inkml:trace>
    </iact:actionData>
  </iact:action>
  <iact:action type="add" startTime="174071">
    <iact:property name="dataType"/>
    <iact:actionData xml:id="d24">
      <inkml:trace xmlns:inkml="http://www.w3.org/2003/InkML" xml:id="stk24" contextRef="#ctx0" brushRef="#br0">7293 14338 0,'25'25'67,"51"1"-56,25-26 1,26 0-1,-51 0-1,25 0 2,-50 0 1,0 0-2,-26 0-1,0 25 2,26-25-2,25 25 2,-26 1-1,1-26 1,-26 0-2,1 0 2,24 0 10,-24 25-11,50 0 11,-26-25-19,26 26 6,-25-26 2,0 0 0,-1 0 1,1 0-1,-26 0 0,26 25 1,0-25-1,25 25 12,-26-25-13,51 26 1,-75-26 1,24 0-1,52 0 0,-26 25 1,0 0-1,-51-25 0,26 26 1,-26-26-1,51 0 11,-25 25-11,25-25 12,0 0-21,50 0 7,-101 0 2,1 0 1,-1 0 10,0 0-11,26 0 0,25 25 1,-51-25-1,26 0 1,0 0-1,-1 0 0,-24 0 0,-1 0 47,0 0-36,1 0-11,-1 0 0,0 0 0,26 0 12,-26 0-12,1 0 0,-1 0 0,26 0 1,-1 0-1,-24 0 11,-1 0-11,0 0 0,26 0 1,25 0-1,-26 0 0,1 0 0,-26 0 1,26 0-1,-26 0 34,1 0-34,24 0 1,1 0-1,-26 0 0,1 0 0,24 0 13,-24 0-13,24 0-1,1 0 3,-26 0-3,1 0 2,-1 0-1,26 0 1,-26 0-1,0 0-1,0 0 14,1 0 133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18:19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89">
    <iact:property name="dataType"/>
    <iact:actionData xml:id="d0">
      <inkml:trace xmlns:inkml="http://www.w3.org/2003/InkML" xml:id="stk0" contextRef="#ctx0" brushRef="#br0">6660 11045 0,'0'0'1,"50"0"31,-24 0-30,-1 0 7,26 0 13,-26 0-10,26 0-1,-26 0 0,26 0 1,-26 0 10,0 0-12,1 0 2,24 0-1,-25 0 1,1 0-1,-1 0 11,0 0-10,26 0-1,0 0 0,-1 0 0,26 0 1,-25 0 0,25 0-1,-25 0 0,-1 25 1,1-25-1,0 25-1,-1-25 2,-24 0-1,-1 0 0,0 26 11,1-26-11,-1 0 12,26 0-12,-26 0 0,0 0 1,0 25 0,1-25 43,50 25-44,-51-25 1,51 0-1,-25 0 0,-26 0 1,0 0 2,1 0-6,24 0 3,1 0 0,25 0 1,25 0-1,-50 0 0,-26 0 1,26 0-1,0 0 0,-26 0 0,26 0 1,-1 0-1,26 0 0,0 0 0,25 0 1,1 0 10,-26 0-20,-26 0 7,26 0 3,26 0-1,-77 0 0,26 0 0,50 0 1,-25 0-1,-26 0 0,-24 0 1,-1 0 10,26 0-11,-26 0 0,0 0 1,26 0-1,0 0 0,-26 0 0,26 0 1,-26 0-1,26 0 23,-1 0-23,1 0 0,50 0 0,-50 0 0,-26 0 1,26 0-1,0 0 0,-26 0 0,25 0 12,-24 0-11,75 0 0,-50 0-2,-26 0 12,26 0 1,-1 0-12,26 0 0,-25 0 1,76 0-2,-77 0 2,1 0 11,0 0-12,25 0 0,-51 0 0,25 0 1,1 0-1,0 0 0,25 0 0,-26 26 1,-24-26-1,-1 0 1,26 0-2,-1 0 1,-24 0 1,24 0-1,52 0 0,-26 0 1,-26 0-1,26 0 0,0 0 0,0 0 12,-25 0-22,25 0 9,25 0 1,-50 0 1,-26 0-2,0 0 3,51 0-2,-25 25 0,0-25 0,-26 0 0,26 0 11,-1 0-10,1 0-1,-26 0 0,26 0 12,0 0-12,24 0 1,-24 0-1,-26 0 0,51 0 0,0 0 0,-25 0 1,25 0-1,25 0 0,-75 0 0,-1 0 1,51 0-1,0 0 0,25 0 0,-25 0 0,-25 0 1,-26 0-1,0 0 12,26 0-12,25 0 0,0 0 0,25 0 0,-25 0 1,-25 0-1,25 0 1,0 0 11,0 0-21,25 0 6,-25 0 4,0 0-2,-25 0 2,-1 0-1,1 0 0,25 0 1,-25 0-1,25 0 0,-51 0 0,0 0 1,26 0-1,0 0 0,-26 0 0,0 0 1,26 0-1,0 0 0,-26 0 0,26 0 1,25 0-1,-26 0 0,26 0 0,-25 0 0,25 0 1,-26 0-1,1 0 0,25 0 1,-51-25-2,1 25 2,24 0 0,-24 0-1,-1 0 0,0 0 0,26 0 11,-26 0-10,1 0-1,-1-26 0,26 26 0,-26 0 23,26-25-22,-26 25 11,0 0-22,26 0 8,-26 0 14,26 0 11,-1-25-23,1-51 0,0 50 0,-26 26 1,26 0-1,-1-25 11,-24 25-20,-1 0 7,0 0 3,1 0-1,-1 0 0,26-25 23,-26-1-23,0 26 0,26 0 1,25-25-1,-25 25 0,-26 0 1,0-25 56,1 25-58,-1 0 80,0 0-78,1-26 21</inkml:trace>
    </iact:actionData>
  </iact:action>
  <iact:action type="add" startTime="35013">
    <iact:property name="dataType"/>
    <iact:actionData xml:id="d1">
      <inkml:trace xmlns:inkml="http://www.w3.org/2003/InkML" xml:id="stk1" contextRef="#ctx0" brushRef="#br0">11319 10842 0,'26'0'171,"-1"0"-141,0 0 16,1 0-25,-1 0-9,0 0 33,1 0-23,24 0 147,1 0-158,-26 0 1,0 0-1,1 0 0,-1 0 12,26-25 123,-26 25-135</inkml:trace>
    </iact:actionData>
  </iact:action>
  <iact:action type="add" startTime="37577">
    <iact:property name="dataType"/>
    <iact:actionData xml:id="d2">
      <inkml:trace xmlns:inkml="http://www.w3.org/2003/InkML" xml:id="stk2" contextRef="#ctx0" brushRef="#br0">12256 10842 0,'26'0'247,"-1"0"-236,0 0 0,26 0 1,-26 0-1,1 0 0,-1 0 57,0 0-56,1 0-2,-1 0 80,25 0-67,-24 0-12,-1 0 1,26 0-2,-26 0 2,0 0-1,26 0 11,-26 0-10,1 0 0,-1 0-2,26 0 1,-26 0 80</inkml:trace>
    </iact:actionData>
  </iact:action>
  <iact:action type="add" startTime="40930">
    <iact:property name="dataType"/>
    <iact:actionData xml:id="d3">
      <inkml:trace xmlns:inkml="http://www.w3.org/2003/InkML" xml:id="stk3" contextRef="#ctx0" brushRef="#br0">16106 11019 0,'0'-25'180,"25"25"-169,0 0 12,0 0-12,1 0-1,-1 0 24,0 0-23,1 0 0,-1 0 34,26 0-22,-26 0-11,26-25-1,-26 25 0,0 0 135,1 0-123,-1 0-12,0 0 0,1 0 0</inkml:trace>
    </iact:actionData>
  </iact:action>
  <iact:action type="add" startTime="53487">
    <iact:property name="dataType"/>
    <iact:actionData xml:id="d4">
      <inkml:trace xmlns:inkml="http://www.w3.org/2003/InkML" xml:id="stk4" contextRef="#ctx0" brushRef="#br0">17524 10589 0,'0'-26'113,"25"26"-92,51-25-9,25 25-3,-25 0 2,26-25 1,24-1-2,1 1 2,25 25-1,-51-25 0,0 25 0,-25 0 1,-50 0-1,-1 0 0</inkml:trace>
    </iact:actionData>
  </iact:action>
  <iact:action type="add" startTime="68763">
    <iact:property name="dataType"/>
    <iact:actionData xml:id="d5">
      <inkml:trace xmlns:inkml="http://www.w3.org/2003/InkML" xml:id="stk5" contextRef="#ctx0" brushRef="#br0">6558 10715 0,'0'26'124,"26"-26"-102,50 0-11,50 0 0,-50 0-1,0 0 2,-25 0 0,-26 0-2,-25 25 1,26-25 1,-1 0-1,0 0 1,0 0-1,1 0 394,-1 0-382,26 0-12,-26 0 0,26 0 0,-1 0 1,1 0-1,25 0 0,-25 0 0,-26 0 1,26 0-1,-1 0 0,1 0 0,0 0 0,50 0 1,-50 0-2,75 0 3,-75 0-2,50 0 11,-50 0-20,25 0 7,-26 0 3,1 0-1,0 0 0,-1 0 0,1 0 0,-26 0 1,1 0 33,-1 0-23,0 0-11,26 0 1,25 0-1,-51 0 0,1 0 1,24 0-1,-24 0 0,-1 0 22,0 0-21,0 0 21,1 0-21,-1 0-1,0 0 34,26 0-11,0 0-23,-26 0 0,0 0 0,1 0 1,24 25 11,-50 1-1,26-26-21,-1 0 54,0 0-43,1 0-2,-1 0 2,0 0 10,1 0 12,24 0-12,1 0-10,-26 0-1,26 0 1,-26 0-1,1 0 22,-1 0 12,26 0-34,-26 0 1,25 0-1,-24 0 11,24 0-20,-24 0 8,-1 0 1,0 0 0,26 0 0,-26 0 1,1 0-1,24 0 1,-24 0-2,-1 0 2,0 0 21,1 0-10,-1 0 44,0 0-43,1 0-13,-1 0 22,0 0-22,1 0 1,-1 0-1,0 0 22,1 0 12,-1 0-33,0 0-1,1 0 45,-1 0-44,26 0 10,-26 0-11,0 0 1,1 0-1,24 0 0,1 0 0,-1 0 12,26 0-12,-25 0 1,-26 0-2,26 0 13,-26 0-22,1 0 9,24 0 1,-24 0 1,24 0-1,1 0 0,0 0 0,-26 0 1,0 0 0,1 0-2,-1 0 25,0 0-14,1 0-9,-1 0-1,0 0 45,26 0-45,-26 0 0,0 0 47,26 0-37,-26 0-9,1 0-1,-1 0 1,0 0-2,1 0 2,-1 0 11,0 0-1,1 0 0,-1 0-10,0 0-1,26 0 45,-26 0-34,1 0-10,-1 0-1,0 0 1,51 0 21,-50 0-22,-1 0 1,0 0 10,1 0-11,-1 0 0,0 0 13,1 0-14,-1 0 13,0 0-12,26 0 11,-26 0-10,26 0 11,-26 0-12,0 0 0,1 0 0,-1 0 0,0 0 12,1 0-12,-1 0 0,0 0 1,1 0-1,-1 0 12,0 0-1,1 0-11,24 0 12,-24 0-22,-1 0 9,26 0 1,-26 0 12,0 0-12,1 0 0,-1 0 0,0 0 0,1 0 57,24 0-57,-24 0 1,24 0-1,1 0 0,-26 0 1,1 0-2,49 0 1,-49 0 13,24 0-23,1 0 8,0 0 3,-26 0 0,26 0-2,-26 0 2,0 0-1,1 0 23,-1 0-23,26 0 0,-1 0 1,-24 0-1,-1 0 0,0 0 22,26 0-21,0 0-1,-1 0 1,-24 0-2,24 0 2,1 0-1,-26 0 34,26 0-33,-26 0-2,26 0 2,-1 0-1,1 0 0,-26 0 0,26 0 1,0 0-1,-1 0 0,1 0 0,-26 0 1,1 0 22,-1 0-22,26 0-2,-26 0 2,0 0-1,26 0 0,0 0 0,-1 0 0,26 0 1,0 0-1,25 0 0,-25 0 1,-25 0-2,0 0 2,-1 0-1,1 0 11,-26 0-10,1 0-1,50 0 0,-26 0 1,-24 0-1,-1 0 0,0 0 0,26 0 12,-26 0-22,26 0 9,-26 0 2,26 0 10,25 0-11,-26 0 1,1 0-2,-26 0 1,1 0 2,-1 0-3,26 0 1,-1 0 12,-24 0-12,-1 0 23,26 0 11,-26 0-34,0 0 1,1 0 33,-1 0-34,0 0 0,1 0 23,-1 0-11,0 0-13,1 0 2,24 0-1,-24 0 1,-1 0 43,0 0-31,1 0-24,-1 0 10,26 0 13,-26 0-12,0 0 0,1 0 23,-1 0-11,0 0-12,0 0 0,1 0 0,24 0 1,1 0-1,-26 0 1,1 0-1,-1 0 67,0 0-66,1 0-1,-1 0 0,0 0 11,1 0 1,-1 0 45,0 0-58,26-26 2,-26 1-1,1 25 0</inkml:trace>
    </iact:actionData>
  </iact:action>
  <iact:action type="add" startTime="78562">
    <iact:property name="dataType"/>
    <iact:actionData xml:id="d6">
      <inkml:trace xmlns:inkml="http://www.w3.org/2003/InkML" xml:id="stk6" contextRef="#ctx0" brushRef="#br0">15245 7042 0,'25'0'56,"25"0"-45,-24 0 0,24 0 0,77 0 0,-26 0 1,51 0 11,0 0-21,51 0 7,-1 0 1,-24 0 2,-77 0-1,26 0 0,-51 0 1,0 0-1,126 0 0,-177 0 12,1 0-12,24 0 1,1 0-2,0 0 2,-1 0-1,-24 0 0,50 0 11,25 0-10,0 0-1,-25 0 0,76 0 0,0 0 0,25 0 0,-25 0 1,-101 0 0,25 0-1,-25 0 0,25 0 0,-26 0 0,52 0 0,-52 0 1,1 0-1,-26 0 0,0 0 34,51 0-33,-25 0-1,0 0 1,-26 0-1</inkml:trace>
    </iact:actionData>
  </iact:action>
  <iact:action type="add" startTime="99027">
    <iact:property name="dataType"/>
    <iact:actionData xml:id="d7">
      <inkml:trace xmlns:inkml="http://www.w3.org/2003/InkML" xml:id="stk7" contextRef="#ctx0" brushRef="#br0">7191 7878 0,'26'0'182,"24"0"-175,1 0 5,25 0 9,-25 0-19,25 0 8,-26 0 1,-24 0 0,-1 0 24,76 0-25,-50 0 13,-26 0-11,1 0-2</inkml:trace>
    </iact:actionData>
  </iact:action>
  <iact:action type="add" startTime="101355">
    <iact:property name="dataType"/>
    <iact:actionData xml:id="d8">
      <inkml:trace xmlns:inkml="http://www.w3.org/2003/InkML" xml:id="stk8" contextRef="#ctx0" brushRef="#br0">7926 8283 0,'25'0'203,"26"0"-192,-1 0 0,1 0-1,-51-25 2,25 0-2,1 25 2,-1 0 22,0 0-24,1 0 2,-1 0 56,0 0-57,26-26 0,-26 26 1</inkml:trace>
    </iact:actionData>
  </iact:action>
  <iact:action type="add" startTime="104540">
    <iact:property name="dataType"/>
    <iact:actionData xml:id="d9">
      <inkml:trace xmlns:inkml="http://www.w3.org/2003/InkML" xml:id="stk9" contextRef="#ctx0" brushRef="#br0">8255 8207 0,'25'0'166,"1"0"-31,-1 0-124,0 0 1,1 0 92,-1 0-51,51 0-41,76-50-1,0 50 1,-51 0-1,-75 0-1</inkml:trace>
    </iact:actionData>
  </iact:action>
  <iact:action type="add" startTime="105584">
    <iact:property name="dataType"/>
    <iact:actionData xml:id="d10">
      <inkml:trace xmlns:inkml="http://www.w3.org/2003/InkML" xml:id="stk10" contextRef="#ctx0" brushRef="#br0">9395 8157 0,'101'0'180,"51"0"-169,-76 0 0,50 0 0,26 0 0,102 0 1,-229 0-1</inkml:trace>
    </iact:actionData>
  </iact:action>
  <iact:action type="add" startTime="106540">
    <iact:property name="dataType"/>
    <iact:actionData xml:id="d11">
      <inkml:trace xmlns:inkml="http://www.w3.org/2003/InkML" xml:id="stk11" contextRef="#ctx0" brushRef="#br0">11876 8359 0,'51'0'91,"101"0"-81,51 26 1,-77-26 0,102 0 1,-25 25-1,-26 26 0,26-26 0,-178-25 1</inkml:trace>
    </iact:actionData>
  </iact:action>
  <iact:action type="add" startTime="120593">
    <iact:property name="dataType"/>
    <iact:actionData xml:id="d12">
      <inkml:trace xmlns:inkml="http://www.w3.org/2003/InkML" xml:id="stk12" contextRef="#ctx0" brushRef="#br0">8128 8309 0,'0'-26'111,"0"1"-99,-25 0-1,-26-26 0,1 0 1,-1-25-2,-50 0 1,50 0 1,1-50 0,-1 75-2,0-50 2,26 50-1,25 0 0,0 1 12,0 24-12,0 1-1,0-25 24,0-1-22,0 0 10,0 1 2,25 24-14,26-24 1,-26-1 1,-25 26-1,26-1 1,-1 1 10,0 25-11,1-25 0,-1 25 34,0-26-33,1 1-1,-1 25 0,0 0 1,26 0-1,-26 0 0,26 0 0,-26 0 0,0 0 0,1 0 23,-1 0-23,0 0 0,1 0 1,-1 0 21,0 0-21,1 0-1,-1 0 12,0 0-12,-25 25 45,26 26-34,-1-51-11,-25 25 1,0 1-1,0 24 1,0-24-1,0 24 0,0 1 23,0-26-23,0 1 12,0 24-12,0-24 0,0 24 11,0 1-10,0-26-1,0 26 0,0-1 12,0 1-12,0 0 0,0 25 1,0-26-1,0 1 0,0 0 0,0-26 12,0 0-21</inkml:trace>
    </iact:actionData>
  </iact:action>
  <iact:action type="add" startTime="122268">
    <iact:property name="dataType"/>
    <iact:actionData xml:id="d13">
      <inkml:trace xmlns:inkml="http://www.w3.org/2003/InkML" xml:id="stk13" contextRef="#ctx0" brushRef="#br0">9141 8157 0,'26'0'89,"24"0"-77,52 0-1,50 0 0,0 0 0,75 0 1,-75 0-1,0 0 0,-50 0 0,-1 0 1,-76 0-1</inkml:trace>
    </iact:actionData>
  </iact:action>
  <iact:action type="add" startTime="124124">
    <iact:property name="dataType"/>
    <iact:actionData xml:id="d14">
      <inkml:trace xmlns:inkml="http://www.w3.org/2003/InkML" xml:id="stk14" contextRef="#ctx0" brushRef="#br0">8204 10563 0,'-25'26'22,"101"-26"394,-51 0-404,1 0-1,-26 25 45,25 0-45,26-25 0,-26 0 1,26 0-1,-26 0 0,26 26 46,-1-1-45,1-25-2,-26 0 2,1 0-1,-1 0 0,0 0 0,1 0 1,-1 0 10,0 0 0,1 0-10,24 0-1,-24 0 0,-1 0 23,76 51-12,-50-51-20,50 0 7,-25 25 2,-25-25 2,-26 0-3,0 0 13,51 0-12,0 0 1,-25 0-1,0 0 0,-1 0 0,1 25 0,-26-25 1,1 0-1,24 0 1,26 0 10,-25 0-21,-1 0 9,1 0 13,25 0-12,-51 0 0,51 0 0,0 0 1,26 0-1,-77 0 0,26 0 0,-26 0 1,0 0-2,1 0 13,-1 0-12,26 0 0,25 0 1,-51 0-1,51 0 0,-51 0 12,26 0-12,-26 0 0,0 0 0,26 0 1,0 0-1,-1 51 12,1-51-21,-26 0 7,1 0 2,-1 0 0,0 0 12,26 0-12,0 0 0,-26 0 1,26 0 32,-1 25-32,52 1-1,-27-26 1,1 25-1,-50-25 0,-1 0 0,0 0 12,1 0-12,24 0 0,1 0 0,50 0 1,-75 0-1,24 0 0,1 0 1,-26 0-2,1 0 2,-1 0-1,51 0 0,0 0 0,0 0 1,50 25-1,-75-25 0,0 0 1,-26 0-1,26 0 0,50 0 0,-50 26 1,-1-26-1,-24 0 0,24 0 1,1 0 9,-26 0-9,26 0 0,-26 0-1,26 0 0,0 0 1,-26 0 9,0 0-9,1 0 10,-1 0-10,0 0-2,0 0 2,1 0 11,-1 0-12,26 0 0,-1 0 0,26 0 1,-50 0-1,-1 0 0,0 0 0,1 0 12,-1 0-12,0 0 11,26 0-10,0 0-1,-26 0 1,0 0 33,51 0-34,-25 0 0,0 0 1,-1 0-2,26 0 1,0 0 1,-25 25 0,75-25-1,26 0 11,-76 0-20,0 0 8,76 0 1,-25 0 0,25 0-1,-51 0 2,26 0-1,-51 0 1,0 0-1,-26 0 0,26 0 0,-25 0 1,25 0-1,-25 0 0,-26 0 0,0 0 12,1 0-12,-1 0 0,51 0 1,0 0-1,-26 0 0,1 0 0,0 0 1,-26 0 10,26 0-11,-1 0 2,26 0-4,0 0 4,26 0-3,-52 0 13,-24 0-11,50 0-2,-26 0 1,1 0 1,0 0-1,-26 0 0,25 0 12,1 0-12,0 0 1,-1 0-2,1 0 13,-26 0-20,1 0 5,-1 0 4</inkml:trace>
    </iact:actionData>
  </iact:action>
  <iact:action type="add" startTime="142935">
    <iact:property name="dataType"/>
    <iact:actionData xml:id="d15">
      <inkml:trace xmlns:inkml="http://www.w3.org/2003/InkML" xml:id="stk15" contextRef="#ctx0" brushRef="#br0">18613 10639 0,'-26'26'23</inkml:trace>
    </iact:actionData>
  </iact:action>
  <iact:action type="add" startTime="143317">
    <iact:property name="dataType"/>
    <iact:actionData xml:id="d16">
      <inkml:trace xmlns:inkml="http://www.w3.org/2003/InkML" xml:id="stk16" contextRef="#ctx0" brushRef="#br0">18562 10715 0,'25'-25'57,"1"0"-47,-1 25 3,-25-26-3,0-24 0,51-1 2,-51 0-1,0 26 1,0-76-1,0 25 0,0 0 0,0 25 0,0 0 1,0 1-1,0 24 0,0 1 1,0 0 55,0-1-56,0-24 1,0-1-1,0 0 0,0 26 0,0-26 1,-51-25-1,26 26 0,-1-1 0,-24 0 1,-1 26-1,-76-26 0,26 1 0,-76 24 0,76 1 1,-1 0-1,-50-1 1,-76-100-1,152 126 0,-126-26-1,-1-50 2,-75 51-1,75-26 1,-25-25-1,76 51 0,-25 0 3,25 25-5,0 0 2,0 0 0,25 0 0,-24 0 1,49 0-1,-24 0 0,-26 0 0,0-51 1,0 51-2,-26 0 2,27 0-1,-1 0 1,-51 0-1,51 0 0,-127-25 12,128 25-22,-52 0 9,0-51 2,51 51-1,26 0 0,25 0 0,-1 0 0,-75-25 0,76 25 1,-1 0-1,-50 0 0,0 0 1,-25 50-1,25-50 0,-25 76 1,0-50-2,75-1 2,-75 0-2,76-25 2,-102 51-1,1-26 1,75-25-1,-25 26 0,-50 24 0,24-24 1,26-1-1,-25 26 0,50-26 0,-25 0 0,-25 1 1,76-26-1,-26 0 0,26 25 0,-26 26 1,26-51-1,-26 25 1,51-25-1,-50 25 0,50-25 0,-25 26 1,-26-26-1,51 0 0,0 0 0,-25 25 12,-51 0-22,101-25 10,-50 0-1,-26 0 1,26 0 1,-26 0 0,77 0-2,24 0 13,1 0-12,0 0 0,-1 0 0,-24 0 1,-26 0-1,25 0 0,0 0 0,26 0 1,-26 26 55,1-1-56,25-25 1,25 25 22,-26 51-23,26 0 0,-25-25 0,0 50 1,-1-50-1,26 50 0,0 26 0,0-26 1,0-25-1,0 26 0,0-52 0,0-24 12,0 24-12,0-24 0,0-1 0,0 0 12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18:19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983">
    <iact:property name="dataType"/>
    <iact:actionData xml:id="d0">
      <inkml:trace xmlns:inkml="http://www.w3.org/2003/InkML" xml:id="stk0" contextRef="#ctx0" brushRef="#br0">15574 5396 0,'25'-26'113,"51"-24"-102,51-1 0,-51 0 0,0 26 0,-26 0 1,52 25-1,-77 0 11,0 0 23,0 0-34,26-26 1,-26 26-1,1 0 0,-1 0 45,26 0-45,-1 0 1,1 0-1,0 0 0,-26 0 1,0 0 10,1 0-10,24 0-1,102 0 11,-101 0-20,-26 0 8,1 0 1,24 0 158,1 0-158,-26 0 1,1 0-2,-1 0 46,0 0-44</inkml:trace>
    </iact:actionData>
  </iact:action>
  <iact:action type="add" startTime="30836">
    <iact:property name="dataType"/>
    <iact:actionData xml:id="d1">
      <inkml:trace xmlns:inkml="http://www.w3.org/2003/InkML" xml:id="stk1" contextRef="#ctx0" brushRef="#br0">20284 6510 0,'25'0'179,"1"0"-166,75 0-4,-50 0 1,25 0 1,0 0 0,-1 0 0,-24 0 1,-26 0-1,26 0 0,25 0 0,-51 0 0,1 0 1,-1 0 44,0 0-45,1 0 45,-1 0-44</inkml:trace>
    </iact:actionData>
  </iact:action>
  <iact:action type="add" startTime="35829">
    <iact:property name="dataType"/>
    <iact:actionData xml:id="d2">
      <inkml:trace xmlns:inkml="http://www.w3.org/2003/InkML" xml:id="stk2" contextRef="#ctx0" brushRef="#br0">21955 6460 0,'26'0'236,"-1"0"-214,0 0-11,1 0 0,24-26 0,-24 26 0,24 0 0,1 0 1,0 0 0,-1 0-1,-24 0 0,-1 0 23,0 0 0,1 0-24,-1 0 13,0 0 68,1 0-81,-1 0 1,0 0 24,0 0-25,1-25 2,24 25-1,-24 0 0</inkml:trace>
    </iact:actionData>
  </iact:action>
  <iact:action type="add" startTime="38608">
    <iact:property name="dataType"/>
    <iact:actionData xml:id="d3">
      <inkml:trace xmlns:inkml="http://www.w3.org/2003/InkML" xml:id="stk3" contextRef="#ctx0" brushRef="#br0">18461 6510 0,'0'-25'21,"50"25"2,-24 0-11,24 0-1,1 0 0,0 0 0,25 0 0,-26 0 0,26 0 1,25 0-1,1 0 0,-26 0 0,-26 0 1,1 0-1,0 0 0,-1 0 0,-24 0 1,24 0-1,1 0 0,-26 0 1,1 0-2,-1 0 2,0 0 33,26 0-22,-26 0-23,26 0 11,0 0 0,24 0 0,-49 0 0</inkml:trace>
    </iact:actionData>
  </iact:action>
  <iact:action type="add" startTime="39935">
    <iact:property name="dataType"/>
    <iact:actionData xml:id="d4">
      <inkml:trace xmlns:inkml="http://www.w3.org/2003/InkML" xml:id="stk4" contextRef="#ctx0" brushRef="#br0">18638 6662 0,'101'0'68,"76"0"-58,-101 0 12,51 0-19,-26 0 5,1 0 3,-1 0 1,26 0 0,-1 0-1,1 0 0,75 0 0,-176 0 11</inkml:trace>
    </iact:actionData>
  </iact:action>
  <iact:action type="add" startTime="47643">
    <iact:property name="dataType"/>
    <iact:actionData xml:id="d5">
      <inkml:trace xmlns:inkml="http://www.w3.org/2003/InkML" xml:id="stk5" contextRef="#ctx0" brushRef="#br0">18081 3040 0,'-26'76'146,"-24"-26"-136,25 26 1,-1 26 1,-24-52-1,-1 52-1,26-1 2,-26-25-1,26 0 1,-1-25-1,26-26 0,0 0-1,0 1 2,0-1 34</inkml:trace>
    </iact:actionData>
  </iact:action>
  <iact:action type="add" startTime="48518">
    <iact:property name="dataType"/>
    <iact:actionData xml:id="d6">
      <inkml:trace xmlns:inkml="http://www.w3.org/2003/InkML" xml:id="stk6" contextRef="#ctx0" brushRef="#br0">17524 3749 0,'0'25'192,"0"1"-181,0-1 0,0 0 0,0 1 214,0-1-202,0 0-12,0 1 0,0-1 0,0 0 1,0 1-1,25-1 90,0-25-78,1 0-12,24 0 0,1 0 0,25 0 0,-25-25 1,25-26-1,-26 0 0,51 1 1,-50-1-1,0 26 0,-26-1 0,0 26 1</inkml:trace>
    </iact:actionData>
  </iact:action>
  <iact:action type="add" startTime="66767">
    <iact:property name="dataType"/>
    <iact:actionData xml:id="d7">
      <inkml:trace xmlns:inkml="http://www.w3.org/2003/InkML" xml:id="stk7" contextRef="#ctx0" brushRef="#br0">5242 8005 0,'50'0'101,"77"0"-90,-51 0 0,-26 0 0,26 0 0,-25 0 0,-26 0 1,1 0-1,24 0 0,26 0 0,0 0 1,-25 0-1,76 0 0,-102 0 0,26 0 0,75 0 1,-50 0-1,0 0 0,51 0 1,-51 0-1,0 0 0,-26 0 0,-24 0 1,-1 0-1,0 0 0,1 0 0,75 0 0,-50 0 1,24 0-1,1 0 11,0 0-20,-25 0 7,0 0 3,-1 0-1,1 0 0,25 0 0,0 0 1,25 0-1,1 0 0,-1 0 1,0 0-1,-50 0 0,-1 0 0,-24 0 0,24 0 1,52 0-1,50 0 1,-51 0-2,26 0 2,-51 0-1,-26 0 0,1 0 1,0 0 10,24 0-11,52 0 1,-51 0-1,0 0 0,51 0 0,-51 0 1,0 0-1,50 0 0,26 0 0,-51 0 1,51 0-1,0 0 0,26 0 0,-77 0 0,26 0 1,-51 0-1,-1 0 0,1 0 1,0 0-2,51 0 14,-76 0-23,25 0 9,-26 0 1,1 0 0,-26 0 1,51 0-1,0 0 0,0 0 0,25 0 1,26 0-1,-51 0 0,-51 0 1,26 0-2,0 0 2,-26 0-1,0 0 0,102 0 0,-26 0 1,26 0-1,25 0 0,-51 0 0,-25 0 1,-51 0-1,26 0 1,-26 0-2,77 0 2,-52 0-2,52 0 2,50 0-1,-26 0 1,-25 0-1,1 0 0,-26 0 1,25 0 10,-25 0-20,25 0 7,-25 0 3,26 0-1,-1 0 0,-25 0 0,0 0 0,0 0 1,0 0-1,76 25 0,76 26 12,-102-26-20,26 0 5,-25 26 3,-51-51 1,25 0-1,0 25 0,-50-25 0,50 0 0,-25 0 1,51 26-1,-51-26 0,0 0 0,-25 25 1,-1-25-1,1 0 1,-1 0-2,77 0 2,-26 51-1,26-26 0,-51 0 1,51-25-1,-26 51 14,76-26-25,26 1 10,-77-1 0,-24-25 1,-77 0 0,0 0 0</inkml:trace>
    </iact:actionData>
  </iact:action>
  <iact:action type="add" startTime="78658">
    <iact:property name="dataType"/>
    <iact:actionData xml:id="d8">
      <inkml:trace xmlns:inkml="http://www.w3.org/2003/InkML" xml:id="stk8" contextRef="#ctx0" brushRef="#br0">21981 5573 0,'0'-25'147,"0"-1"-136,0 1-1,50 0 1,-50-1 0,51 1 0,0 25 1,25 0-1,-26 0 0,77 0 0,-76 0 1,25 0-1,-26 0 0,-25 0 0,1 0 12,24 0 10,1 0-20,-26 0-3,1 0 148,-26 51-136,0-1-11,0 1 1,-26 25-1,1-25 0,0 50 0,-1-25 12,1-25-21,25-1 7,0 1 2,0-26 1,0 1-1,0 24 1,0-24-1,0 24 0,0 1 0,0 0 0,0-1 1,0 1-1,0-26 12,0 26-12,0-26 0,0 1 69,-25-1 33,-26-25-102,1 25-1,-1-25 3,26 0-3,-26 0 0,0 0 2,-25 0-1,51 0 0,0 0 12,-1 0-12,1 0 0,0 0 0,-1 0 0,1 0 1,0 0-1,-1 0 158,26-25-157,0-26-2,0-25 2,-25 0-1,0-25 0,-26 0 0,51-1 0,-25 26 0,25 0 1,-26 26-1,1 24 1,25-50-1,0 26 0,0 24 0,-25 1 1,25 0-1,0-1 0,0 1 0,0-51 12,0 25-12,0 26 0,0 0 1</inkml:trace>
    </iact:actionData>
  </iact:action>
  <iact:action type="add" startTime="96377">
    <iact:property name="dataType"/>
    <iact:actionData xml:id="d9">
      <inkml:trace xmlns:inkml="http://www.w3.org/2003/InkML" xml:id="stk9" contextRef="#ctx0" brushRef="#br0">4938 9398 0,'0'0'0,"0"-25"10,50 25 2,-24 0 10,24 0-11,-24-26 0,24 26 1,-24 0 10,-1 0 23,0 0-34,1-25 1,-1 25-1,0 0 0,0-25 34,26 25-34,0 0 2,-26 0-3,26 0 1,-26 0 1,0 0 32,26 0-32,25 0-1,-25 0 0,75 0 0,-50 0 1,-25 0-1,0 0 0,-1 0 1,1 0-1,0 0 0,24 0 0,1 0 1,-25 0-1,-26 0 0,1 0 45,24 0 34,-24 0-78</inkml:trace>
    </iact:actionData>
  </iact:action>
  <iact:action type="add" startTime="97041">
    <iact:property name="dataType"/>
    <iact:actionData xml:id="d10">
      <inkml:trace xmlns:inkml="http://www.w3.org/2003/InkML" xml:id="stk10" contextRef="#ctx0" brushRef="#br0">6533 9297 0,'0'0'10,"25"0"-10</inkml:trace>
    </iact:actionData>
  </iact:action>
  <iact:action type="add" startTime="119451">
    <iact:property name="dataType"/>
    <iact:actionData xml:id="d11">
      <inkml:trace xmlns:inkml="http://www.w3.org/2003/InkML" xml:id="stk11" contextRef="#ctx0" brushRef="#br0">8686 9423 0</inkml:trace>
    </iact:actionData>
  </iact:action>
  <iact:action type="add" startTime="119482">
    <iact:property name="dataType"/>
    <iact:actionData xml:id="d12">
      <inkml:trace xmlns:inkml="http://www.w3.org/2003/InkML" xml:id="stk12" contextRef="#ctx0" brushRef="#br0">8686 9423 0,'50'0'250,"-24"0"-238</inkml:trace>
    </iact:actionData>
  </iact:action>
  <iact:action type="add" startTime="119761">
    <iact:property name="dataType"/>
    <iact:actionData xml:id="d13">
      <inkml:trace xmlns:inkml="http://www.w3.org/2003/InkML" xml:id="stk13" contextRef="#ctx0" brushRef="#br0">8787 9423 0,'51'0'7,"-102"0"-5,127 0 5,-51 0 3</inkml:trace>
    </iact:actionData>
  </iact:action>
  <iact:action type="add" startTime="120779">
    <iact:property name="dataType"/>
    <iact:actionData xml:id="d14">
      <inkml:trace xmlns:inkml="http://www.w3.org/2003/InkML" xml:id="stk14" contextRef="#ctx0" brushRef="#br0">9800 9373 0,'0'-26'33,"-25"26"0,-51 0-21,50 0-1,-24 0 11,-26 0-11,0-25 1,-51-26-1,-50 26 0,75 25 0,-24-25 1,25-1-1,50 26 0,26 0 0,-1 0 1,1 0-1,-26-25 0,51 0 0,-25 25 1,-26-26-1,26 26 11,0 0 23,-1 0-33,1-25 10</inkml:trace>
    </iact:actionData>
  </iact:action>
  <iact:action type="add" startTime="122884">
    <iact:property name="dataType"/>
    <iact:actionData xml:id="d15">
      <inkml:trace xmlns:inkml="http://www.w3.org/2003/InkML" xml:id="stk15" contextRef="#ctx0" brushRef="#br0">10433 9271 0,'51'0'122,"-26"0"-111,26 0 0,-26 0 0,0 0 0,1 0 1,24 0-1,-24 0 1,24 0-2,-25 0 2,1 0-1,24 0 0,-24-25 0,-1 25 46,0 0-46,1 0 0,-1 0 1,0 0 44,1 0-45,24 0 0,-24 0 0</inkml:trace>
    </iact:actionData>
  </iact:action>
  <iact:action type="add" startTime="126202">
    <iact:property name="dataType"/>
    <iact:actionData xml:id="d16">
      <inkml:trace xmlns:inkml="http://www.w3.org/2003/InkML" xml:id="stk16" contextRef="#ctx0" brushRef="#br0">11648 9221 0,'26'0'224,"24"0"-212,1 0-2,0 0 1,-26 0 0,0 0 13,1 0-13,24 0-1,1 0 2,25 0 0,-51 0-1,1 0 0,-1 0 34,26 0-23,-26 0-11,26 0 1,-26 0-1,0 0 22,26 0-10,-26 0 0,1 0-12,-1 0 11,76 0-11,-50 0 1,-26 0-2,26 25 2,-26-25-1,26 0 0,-26 0 1,0 0-1,1 0 80</inkml:trace>
    </iact:actionData>
  </iact:action>
  <iact:action type="add" startTime="141762">
    <iact:property name="dataType"/>
    <iact:actionData xml:id="d17">
      <inkml:trace xmlns:inkml="http://www.w3.org/2003/InkML" xml:id="stk17" contextRef="#ctx0" brushRef="#br0">7723 9373 0,'0'0'2,"51"0"39,25-26-29,-25 26 0,-1 0-2,26 0 0,-25 0 1,25 0 1,-26 0-1,26 0 0,-25 0 0,0 0 1,-26 0-1,0-25 33,1 0-32,-1-1 0,0 26-1,1 0 23,-1 0-1,0 0-21,26 0-1,0 0 1,-1 0-1,1 0 0,-26 0 1,1 0-2,24 0 1,1 0 0,25 0 1,-26 0-1,26 0 0,-25 0 0,0 0 12,-1 0-21,-24 0 7,-1 0 13,0 0-11,26 0 1,-26 0-1,1 0 1,-1 0-1,51 26 68,0-1-56,-25-25-19,-26 0 4,0 0 2,1 0 35,24 0-34,-25 0 0,26 25 34,0-25-34,-1 0 1,1 0-2,0 0 2,-26 26 0,0-26-1,1 0 34,-1 0-34,0 0 0,1 0 0,-1 0 12,0 0 22,1 0-34,-1 0 57,0 0-46,1 0-11,-1 0 1,0 0 10,1 0-11,-1 0 46,0 0-45,26 0-2,-26 0 1,1 0 1,-1 0-1,0 0 23,1 0-22,-1 0-2,25 0 1,1 0 1,0 0-1,-26 0 0,26 0 1,-1 0-2,1 0 2,-26 0-1,1 0 0,-1 0 0,51 0 12,-51 0-22,1 0 20,-1 0-9,26 0-1,-26 0 0,26 0 1,-1 0 10,-24 0-11,-1 0 1,0 0-2,51 0 2,-25 0 0,-1 0-2,-24 0 2,-1 0-1,0 0 0,51 0 0,0 0 0,0 0 1,-25 0-1,50 0 0,-75 0 1,24 0-1,1 0 0,-26 0 0,1 0 1,24 0-2,1 0 2,25 0-1,0 0 1,-51 0-1,0 0 0,1 0 1,-1 0 32,0 0-32,1 0-1,-1 0 12,0 0-22,1 0 20,-1-76 2,0 25-12,1-50 1,-1 50-1,0-25 0,1 25 0,-26 1 0,25-26 0,0 25 2,-25 26-3,0-1 6,0 1-10,0 0 6,0-1 0,0 1-1,0 0 22,0-1-20,0 1-4,0 0 3,0-1 43,0 1-43,-25-26 11,-51 26-12,0 0 0,0-26 1,-25 51-1,25-25 0,25-1 1,26 26-2,-26-25 2,-25 25-2,-50-25 2,-26-1-1,76 1 1,-26 0-2,52 25 13,-26 0-21,50 0 7,-50 0 2,51 0 1,-101 0-1,50-26 0,-51 26 1,51 0-1,0 0 0,0 0 1,-25 0-1,-1 0 0,26 0 0,-50 0 0,75 0 0,-50 0 1,50 0-1,-75 0 0,24 0 1,-24 0-1,24 0 0,1 0 0,-51 0 0,26 0 1,50 0 0,0 0-1,-26 0-1,26 0 2,-25 0-1,-26 0 0,26 0 1,-25 0-1,24 0 0,-24 0 0,-26 0 1,0 0-1,50 0 0,-24 0 1,24 0-1,-24 0 0,25 0 0,-1-25 0,1 25 0,-26-51 1,-75 51 10,126 0-20,0 0 7,0 0 3,25 0-1,-50 0 0,50-25 0,1 25 1,24 0 181,1 0-182,0 25 0,25 51 0,0 51-1,0-26 1,0 26 1,0-26-1,0 26 1,0-26-1,0 1 0,0-52 1,0-24 9,0 24-9,0-24-1,0-1 0,0 0 0,0 1 0,0-1 1,0 26-1,0-26 12,0 0-12,0 1 0</inkml:trace>
    </iact:actionData>
  </iact:action>
  <iact:action type="add" startTime="159445">
    <iact:property name="dataType"/>
    <iact:actionData xml:id="d18">
      <inkml:trace xmlns:inkml="http://www.w3.org/2003/InkML" xml:id="stk18" contextRef="#ctx0" brushRef="#br0">6432 10690 0,'50'-25'136,"1"-1"-126,50 1 1,1 25 0,100-51 0,-50 51 1,-25 0-1,-26 0 0,26 0 0,-51 0 0,0 0 1,-26 0 0,1 0-2,-26 0 1,1 0 0,-1 0 12,0 0-12,51 0 1,0 0-1,-25 0 0,-26 0 0,0 0 12,1 0 10,24 0-21,-24 0-1,75 0 0,-50 0 12,-1 0-12,77 0 0,-76 0 1,-1 0-1</inkml:trace>
    </iact:actionData>
  </iact:action>
  <iact:action type="add" startTime="163990">
    <iact:property name="dataType"/>
    <iact:actionData xml:id="d19">
      <inkml:trace xmlns:inkml="http://www.w3.org/2003/InkML" xml:id="stk19" contextRef="#ctx0" brushRef="#br0">6533 11855 0,'51'0'282,"25"-25"-271,-26 25 0,26 0 0,51-51 0,-76 51 1,25 0-1,-1 0 11,-24 0-19,0 0 4,25 0 5,0 0-1,25 0 0,0 0 1,26 0-1,-26 0 0,26-25 0,-26 25 2,-25 0-3,-25 0 2,50 0-1,-25 0 0,-51 0 0,26 0 12,25 0-12,-25 0 0,-26 0 1,26 0-2,-26 0 3,51 0-3,0 0 2,-25 0-1,-1 0 0,26 0 1,-51 0-1,26 0 0,25 0 0,-25 0 1,-26 0-1,0 0 1</inkml:trace>
    </iact:actionData>
  </iact:action>
  <iact:action type="add" startTime="167860">
    <iact:property name="dataType"/>
    <iact:actionData xml:id="d20">
      <inkml:trace xmlns:inkml="http://www.w3.org/2003/InkML" xml:id="stk20" contextRef="#ctx0" brushRef="#br0">16485 6586 0,'0'-25'146,"26"0"-113,24 25-21,102 0-1,0 0 0,-25 0 0,-51 0 0,25 0 1,-50 0-1,-1 0 0,-24 0 0,-1 0 1,0 0-1,1 0 3,24 0-6,52 0 4,-52 0-1,-24 0 0,24 0 0,-24 0 1,24 0-1,26 0 0,0 0 0,26 0 1,-77 0 10,25 0 11,77 0-21,25 0 11,-76 0-21,-25 0 7,-26 0 3</inkml:trace>
    </iact:actionData>
  </iact:action>
  <iact:action type="add" startTime="173294">
    <iact:property name="dataType"/>
    <iact:actionData xml:id="d21">
      <inkml:trace xmlns:inkml="http://www.w3.org/2003/InkML" xml:id="stk21" contextRef="#ctx0" brushRef="#br0">7191 9423 0,'102'0'123,"50"0"-112,50 0 0,1 0 0,-51 0 1,-51 0-1,-25 0 0,25 0 1,51 0-1,51 0 0,25 0 0,-127 0 1,51 0-1,-101 0 0,50 0 0,0 0 0,-25 0 2,-25 0-3,-26 0 2,1 0-1,24 0 0,52 0 0,-52 0 0,26 0 1,0 0-1,0 0 0,51 0 0,-51 0 0,25 0 1,26 0-1,-51 0 0,0 0 1,50 0 10,-75 0-19,25 0 5,0 0 3,0 0 1,25 0-1,-25 0 0,0 0 0,-25 0 1,-1 0-1,26 0 12,-25 0-22,25 0 8,-25 0 3,24 0-1,-24 0 1,25 0-1,-25 0 0,50-25 0,0 25 1,-25 0-1,51 0 0,-26 0 0,-25 0 0,26 0 0,-27 0 1,-24 0-1,-26 0 0,1 0 11</inkml:trace>
    </iact:actionData>
  </iact:action>
  <iact:action type="add" startTime="187537">
    <iact:property name="dataType"/>
    <iact:actionData xml:id="d22">
      <inkml:trace xmlns:inkml="http://www.w3.org/2003/InkML" xml:id="stk22" contextRef="#ctx0" brushRef="#br0">6634 10918 0,'-25'51'191,"25"-26"-181,-25 0 2,-1 26-1,1-26 0,0 1 1,25 24-2,-26 1 2,26-26-1,0 1 23,-50 24-23,50-24 1,0-1-1,-26 0 0,26 1 11,0-1 1,0 0-12,0 1 0,0-1 1,0 0 11,0 1 246,0-1-224</inkml:trace>
    </iact:actionData>
  </iact:action>
  <iact:action type="add" startTime="188808">
    <iact:property name="dataType"/>
    <iact:actionData xml:id="d23">
      <inkml:trace xmlns:inkml="http://www.w3.org/2003/InkML" xml:id="stk23" contextRef="#ctx0" brushRef="#br0">6634 10791 0,'26'0'90,"-1"0"-79,26 0 0,-26 0 1,51 0 21,0 26-23,76-26 14,-76 0-23,50 0 9,-24 0 1,-26 0 0,0 0 0,25 0 0,-76 0 1,1 0 10,50 25-11,-26-25 1,1 0-1,-26 0 0,26 0 0,-26 0 12,26 0-12,-26 0 0,0 0 1,1 0-1,24 0 0,-24 0 1,100 0-1,-24 0 0,-1 0 0,-25 25 0,-25-25 12,-26 0-22,0 0 247,-25 26-238,76-26 1,-25 0 0,50 25 0,0-25 0,51 0 1,0 51 0,-25-51-2,-76 0 2,-26 0-1,0 25 113,-25 0-102,0 77-10,0-26-1,0-26 0,0 26 0,0 0 4,0 0-3,0-25-5,0-26 4,0 26 0,0 0 23,0-26-23,0 0 1,-25 1-1,0 24 0,-1-24 0,26-1 1,-25 0 179,-51 1-180,0-1 1,0-25-1,-127 25 0,-50-25 0,0 0 0,-51 0 1,51 0 0,25 0-2,127 0 2,-127 51-1,202-51 1</inkml:trace>
    </iact:actionData>
  </iact:action>
  <iact:action type="add" startTime="217676">
    <iact:property name="dataType"/>
    <iact:actionData xml:id="d24">
      <inkml:trace xmlns:inkml="http://www.w3.org/2003/InkML" xml:id="stk24" contextRef="#ctx0" brushRef="#br0">4988 13249 0,'0'-26'114,"26"1"-104,24 25 2,52 0-2,-1-25 0,-51 25 1,-24 0 0,75 0 1,0 0-1,26-26 0,76 1 1,-26-26-1,-25 51 0,50 0 0,-50 0 1,0 0-1,26 0 0,-26 0 0,-1 0 1,1 0-1,0 0 0,-50 0 0,24 0 1,-24 0-1,-26 0 0,25 0 0,51 0 1,25 0-1,26 0 0,-51 0 0,-51 0 0,0 0 1,0 0-1,26 0 0,25 0 0,-51 0 1,1 0-1,-1 0 12,-76 0-21,1 0 18,-1 0 3,0 0-12,1 0 0,-1 0 0,0 0 35,51 0-24,-51 0-11,1 0 0</inkml:trace>
    </iact:actionData>
  </iact:action>
  <iact:action type="add" startTime="219093">
    <iact:property name="dataType"/>
    <iact:actionData xml:id="d25">
      <inkml:trace xmlns:inkml="http://www.w3.org/2003/InkML" xml:id="stk25" contextRef="#ctx0" brushRef="#br0">7647 12311 0,'0'26'67,"0"24"-55,0 1-1,0-26 0,0 1-1,0 24 14,0-24 43</inkml:trace>
    </iact:actionData>
  </iact:action>
  <iact:action type="add" startTime="219723">
    <iact:property name="dataType"/>
    <iact:actionData xml:id="d26">
      <inkml:trace xmlns:inkml="http://www.w3.org/2003/InkML" xml:id="stk26" contextRef="#ctx0" brushRef="#br0">7647 12565 0,'0'25'180,"0"0"-169,0 1 0,0-1 0,0 0 1,26-25-2,-1 26 2,26-26 100,-1 0-101,52-26 1,-52-50-1,1 51 0,-26-26 1,0 51 10</inkml:trace>
    </iact:actionData>
  </iact:action>
  <iact:action type="add" startTime="221556">
    <iact:property name="dataType"/>
    <iact:actionData xml:id="d27">
      <inkml:trace xmlns:inkml="http://www.w3.org/2003/InkML" xml:id="stk27" contextRef="#ctx0" brushRef="#br0">9243 13654 0,'76'0'146,"76"-25"-135,-76 25 12,126-51-19,-151 51 3,-26 0 4,0 0 0,1 0 1,-1 0-1</inkml:trace>
    </iact:actionData>
  </iact:action>
  <iact:action type="add" startTime="228723">
    <iact:property name="dataType"/>
    <iact:actionData xml:id="d28">
      <inkml:trace xmlns:inkml="http://www.w3.org/2003/InkML" xml:id="stk28" contextRef="#ctx0" brushRef="#br0">16840 13502 0,'0'25'125,"76"-25"-114,76 26 2,0-26-2,0 0-2,0 0 1,-26 0 2,-24 0-2,24 50 2,-50-50-1,51 26 1,-26-1-1,0-25 0,-50 25 0,0-25 1,-1 0-1,-24 0 11,-1 0-11,26 0 1,-26 0 0,0 0-2,1 0 12,-1 0 68,-25-50-55,0-52-24,0-24 11,-25 50-20,-26-26 7,26 26 2,-51 0 1,25-25-1,26 50 0,-1 1 0,1 24 1,0 1 21,25 0 2,-26-26-25,26 26 2,0-1-1,-50-24 23,50 24-22,-26 26-1,1 0 0,-26 0 0,26 0 0,-51-25 0,-25 25 1,0-76-1,-1 76 0,26 0 1,-50-25-1,50-1 0,0 26 0,-26 0 0,52 0 1,-1-25-1,26 25 1,-76 0-1,50 0 0,26 0 11,-1 0-11,1 0 46,0 0-46,-26 0 0,0 0 0,1 0 1,-1 25 11,0 1-13,26 24 2,0-24-1,-1-1 0,26 0 1,-25 26-1,0-26 0,25 1 1,0 24-1,0 1 0,0 25 0,0 0 0,0 25 0,0-25 0,0 0 1,0 0-1,0 0 0,0 26 1,0-77 10,0 0-11,0 1 35,0-1-35,0 0 0</inkml:trace>
    </iact:actionData>
  </iact:action>
  <iact:action type="add" startTime="232694">
    <iact:property name="dataType"/>
    <iact:actionData xml:id="d29">
      <inkml:trace xmlns:inkml="http://www.w3.org/2003/InkML" xml:id="stk29" contextRef="#ctx0" brushRef="#br0">4912 14870 0,'51'0'102,"25"0"-92,25 0 2,26 0-1,25 0 0,50 0 0,-50 0 0,51 0 0,25 0 2,-26 0-3,-100 0 1,24 0 0,-75 0 1,-26 0-1,77 0 0,-52 0 0,52 0 1,24 0-1,-50 0 12,0 0-22,-51 0 9,1 0 1,-1 0 12,0 0-12,26 0 0,0 0 0,-1 0 0,-24 0 1,-1 0-1,0 0 79</inkml:trace>
    </iact:actionData>
  </iact:action>
  <iact:action type="add" startTime="238207">
    <iact:property name="dataType"/>
    <iact:actionData xml:id="d30">
      <inkml:trace xmlns:inkml="http://www.w3.org/2003/InkML" xml:id="stk30" contextRef="#ctx0" brushRef="#br0">5216 16238 0,'51'0'92,"-1"0"-84,26 0 5,26 0-3,100 0 1,-126 0 1,127 0-1,50 0 0,0 0 0,-50 0 0,0 0 1,-26 0-1,-76 0 0,26-51 0,-26 51 1,-25 0-1,101-25 0</inkml:trace>
    </iact:actionData>
  </iact:action>
  <iact:action type="add" startTime="242156">
    <iact:property name="dataType"/>
    <iact:actionData xml:id="d31">
      <inkml:trace xmlns:inkml="http://www.w3.org/2003/InkML" xml:id="stk31" contextRef="#ctx0" brushRef="#br0">18486 5092 0,'0'0'1,"25"0"8,1 0 183,24 0-181,-24 0 0,50 0 0,0 0 0,-26 0 0,-24 0 1,-1 0-1,0 0 0,0 0 57,1 0-46,-1 0-10,0 0-1,1 0 11,126 0 406,50 0-417,-126 0 1,-25 0 0,-26 0-2</inkml:trace>
    </iact:actionData>
  </iact:action>
  <iact:action type="add" startTime="251178">
    <iact:property name="dataType"/>
    <iact:actionData xml:id="d32">
      <inkml:trace xmlns:inkml="http://www.w3.org/2003/InkML" xml:id="stk32" contextRef="#ctx0" brushRef="#br0">19524 5041 0</inkml:trace>
    </iact:actionData>
  </iact:action>
  <iact:action type="add" startTime="251679">
    <iact:property name="dataType"/>
    <iact:actionData xml:id="d33">
      <inkml:trace xmlns:inkml="http://www.w3.org/2003/InkML" xml:id="stk33" contextRef="#ctx0" brushRef="#br0">18891 5168 0,'0'-26'28,"0"1"-17,0 0 1,0-26 10,-50 0 1,24-50-12,1 101-1,0-25 3,-1-1-2,26 1-1,-25-26 3,0 26-3,-1 0 23,1-26-10,25 26-11,0-51-1,0 50 1,-25-24-2,-1-1 1,1 26 1,25-1-1,-25 1 0,25 0 0,0-1 1,0 1 10,-26 0-11,26-1 11,0-24 1,0 24-11,0 1-2,0-26 2,0 26-1,0 0 0,0-1 23,0 1-22,26 0 10,24-1-11,26 1 0,-25 0 1,25 25-1,-25-51 0,-1 51 12,1-25-21,-1-1 7,1 26 3,0 0-1,25 0 0,-26 0-1,52 0 2,-26 0 10,0 0-20,-26 0 8,1 0 1,-26 0 0,1 0 0,-1 0 1,0 0-1,1 0 125,-26 51-103,0 0-21,0 25-1,0 0 0,0 50 0,0-75 0,0 25 1,0-25-1,0 25 0,0-26 0,0 1 1,0 25-1,0-51 0,0 26 0,0-26 1,-26 1 100,1-1-101,-51 0 0,25 1 1,-25-1-1,26-25 0,24 0 0</inkml:trace>
    </iact:actionData>
  </iact:action>
  <iact:action type="add" startTime="254666">
    <iact:property name="dataType"/>
    <iact:actionData xml:id="d34">
      <inkml:trace xmlns:inkml="http://www.w3.org/2003/InkML" xml:id="stk34" contextRef="#ctx0" brushRef="#br0">16789 17150 0,'127'-26'57,"75"26"-47,-100 0 1,176 0 0,229-50 0,-1-1 0,-50 51 1,-101 0-1,-153-25 0,153-26 1,-330 51-1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33:10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42">
    <iact:property name="dataType"/>
    <iact:actionData xml:id="d0">
      <inkml:trace xmlns:inkml="http://www.w3.org/2003/InkML" xml:id="stk0" contextRef="#ctx0" brushRef="#br0">7521 5142 0,'0'-25'69,"0"0"-59,25 25 1,26 0 0,25-26 1,50 1-1,-50 25 0,26 0 1,-1 0 9,0-51-16,-25 26 2,-51 25 15,1 0-11,-1 0 12,26 0-11,-26 0-2,0 0 14,1 0 200,-1 0-212</inkml:trace>
    </iact:actionData>
  </iact:action>
  <iact:action type="add" startTime="15991">
    <iact:property name="dataType"/>
    <iact:actionData xml:id="d1">
      <inkml:trace xmlns:inkml="http://www.w3.org/2003/InkML" xml:id="stk1" contextRef="#ctx0" brushRef="#br0">6153 5092 0,'26'0'89,"49"0"-78,52 0 0,-51 0 0,-25 0 0,25 0 1,-26 0-1,-24 0 0</inkml:trace>
    </iact:actionData>
  </iact:action>
  <iact:action type="add" startTime="20996">
    <iact:property name="dataType"/>
    <iact:actionData xml:id="d2">
      <inkml:trace xmlns:inkml="http://www.w3.org/2003/InkML" xml:id="stk2" contextRef="#ctx0" brushRef="#br0">11699 5016 0,'76'0'124,"76"0"-114,-51 0 2,51 0-1,26 0 1,-26 25-1,-1-25 0,1 0 0,-25 0 0,-26 0 0,1 0 1,-26 0-1,25 25 1,76 51-1,-50-50 0,75 24 0,-75-24 0,-26-26 1,-50 0-1,-26 0 0,26 0 1,0 0-2,-1 0 2,1 0 0,-1 0-1,-24 0 0,-1 0 34,0 0-35,1 0 3,-1 0-3</inkml:trace>
    </iact:actionData>
  </iact:action>
  <iact:action type="add" startTime="23787">
    <iact:property name="dataType"/>
    <iact:actionData xml:id="d3">
      <inkml:trace xmlns:inkml="http://www.w3.org/2003/InkML" xml:id="stk3" contextRef="#ctx0" brushRef="#br0">16308 6308 0,'76'0'123,"0"0"-113,51 0 2,-26 0-1,102 0 1,-1 0-1,-101 0 0,102 0 0,0 0 12,-1 0-19,1 0 3,-1 0 4,-75 0 0,50 0 1,-126 0-1,50 0 0,-50 0 1,-26 0-1,1 0 0,-1 0 0</inkml:trace>
    </iact:actionData>
  </iact:action>
  <iact:action type="add" startTime="27465">
    <iact:property name="dataType"/>
    <iact:actionData xml:id="d4">
      <inkml:trace xmlns:inkml="http://www.w3.org/2003/InkML" xml:id="stk4" contextRef="#ctx0" brushRef="#br0">12130 6282 0,'-26'0'90,"52"0"-79,126 0 1,0 0-2,50 0 2,-75 0-1,25 0 0,50-50 0,1 50 0,-26 0 1,127-26-1,-228 26 0,-25 0 0,-1-25 1,1 25-1,25 0 0,-25 0 1,-26 0-1,0 0 0,1 0 68</inkml:trace>
    </iact:actionData>
  </iact:action>
  <iact:action type="add" startTime="39539">
    <iact:property name="dataType"/>
    <iact:actionData xml:id="d5">
      <inkml:trace xmlns:inkml="http://www.w3.org/2003/InkML" xml:id="stk5" contextRef="#ctx0" brushRef="#br0">11927 8638 0,'0'25'98,"25"-25"-52,51 0-35,51 0-1,-51 0 2,51 0-1,-51 0 0,0 0 1,25 0 0,0 0-2,0 0 13,-50 0-19,25 0 3,0 0 4,51 0 0,-26 0 2,26 0-3,-26 0 1,0 0 0,-25 0 1,0 0-1,25 0 1,1 0-2,-52 0 2,52 0-1,-52 0 1,1 0-2,25 0 1,-25 0 1,24 0-1,-49 0 0,50 0 1,-26 0-1,1 0 0,0 0 0,25 0 1,-26 0-1,26 0 0,51 0 0,-51 0 1,0 0-2,25 0 2,0 0-1,-50 0 1,0 0-1,25 0 0,25 0 1,26 0-1,-26 0 0,26 0 0,-26 0 1,-50 0-1,24 0 0,52 0 0,-51 0 1,0 0-2,51 0 2,-26 0-1,-25 0 0,25 0 1,-75 0 10,50 0-11,-26 0 0,1 0 1,25 0-1,0 0 0,-26 0 1,1 0-1,0 0 0,75 0 0,-50 0 1,0 0-1,0 0 0,0 0 1,26 0-1,-52 0 0,-24 0 0,24 0 1,77 0-1,-26 0 11,0 0-18,-25 0 4,0 0 3,-50 0 0,-1 0 0,0 0 12,1 0 79,-1 0-92,26 0 1,-26 0 1,0 0-1,1 0 68,-1 0-57</inkml:trace>
    </iact:actionData>
  </iact:action>
  <iact:action type="add" startTime="42653">
    <iact:property name="dataType"/>
    <iact:actionData xml:id="d6">
      <inkml:trace xmlns:inkml="http://www.w3.org/2003/InkML" xml:id="stk6" contextRef="#ctx0" brushRef="#br0">13624 7042 0,'0'-25'78,"-26"76"-56,-50 25-10,51 25-1,-26 0 0,26-50 1,0 50-1,0-25 0,25-51 0,0 1 1</inkml:trace>
    </iact:actionData>
  </iact:action>
  <iact:action type="add" startTime="43395">
    <iact:property name="dataType"/>
    <iact:actionData xml:id="d7">
      <inkml:trace xmlns:inkml="http://www.w3.org/2003/InkML" xml:id="stk7" contextRef="#ctx0" brushRef="#br0">13219 7397 0,'0'50'135,"0"1"-124,0-26 0,0 1 1,0-1-1,0 0 146,50-75-111,-24 24-36,-1 26 2,0-25-2,-25 0 2</inkml:trace>
    </iact:actionData>
  </iact:action>
  <iact:action type="add" startTime="44621">
    <iact:property name="dataType"/>
    <iact:actionData xml:id="d8">
      <inkml:trace xmlns:inkml="http://www.w3.org/2003/InkML" xml:id="stk8" contextRef="#ctx0" brushRef="#br0">17397 7042 0,'-25'0'79,"-1"0"-68,1 76 0,0-25 1,-26 25-2,0 25 2,26-50-1,0-1 1,25-24-1,-26-26 0</inkml:trace>
    </iact:actionData>
  </iact:action>
  <iact:action type="add" startTime="45217">
    <iact:property name="dataType"/>
    <iact:actionData xml:id="d9">
      <inkml:trace xmlns:inkml="http://www.w3.org/2003/InkML" xml:id="stk9" contextRef="#ctx0" brushRef="#br0">17068 7422 0,'0'25'124,"0"26"-113,0-26 1,0 1-1,0-1 0,0 0 0,0 1 1,50-26 66,1 0-66,0 0-2,-1-51 2,1 26-1,0-51 1,-1 0-1,26 25 0,-76 26 0,51 25 13,-26-25-21,1 25 4</inkml:trace>
    </iact:actionData>
  </iact:action>
  <iact:action type="add" startTime="49380">
    <iact:property name="dataType"/>
    <iact:actionData xml:id="d10">
      <inkml:trace xmlns:inkml="http://www.w3.org/2003/InkML" xml:id="stk10" contextRef="#ctx0" brushRef="#br0">20765 8765 0,'51'0'101,"-1"0"-90,1 0 0,25 0 1,51 0-1,25 0 0,-51 0 12,51 0-22,101 0 10,51 0-1,-51 0 2,0 0 0,-50 0 9,-26 0-14,-25 0-2,-50 0 6,24 0 0,26 0 0,-51 0 1,26 0-1,50 0 0,-151 0 0,-1 0 34,26-26-34,25 26 2,50 0-3,-50 0 1,-50 0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33:10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79">
    <iact:property name="dataType"/>
    <iact:actionData xml:id="d0">
      <inkml:trace xmlns:inkml="http://www.w3.org/2003/InkML" xml:id="stk0" contextRef="#ctx0" brushRef="#br0">4836 6029 0,'26'0'168,"50"0"-157,-26 0 0,-24 0 0,-1 0 0,0 0 34,26 0-34,25 0 0,0 0 1,-26 0-1,1 0 0,50 0 1,1 0-1,50 0 0,0 0 0,-51 0 1,26 0-1,-51 25 0,-26 1 0,-25-26 1,1 0 21,-1 0-21,0 0-1,77 25 0,-26-25 0,0 0 1,-26 0-1,-24 0 0,24 0 11,-24 0-20,-1 0 7,26 0 3,-1 0-1,1 0 1,0 25-1,-1-25 0,-24 0 0,49 26 1,-49-26-1,-1 0 0,0 0 12,51 0-1,-25 0-11,25 0 0,25 0 1,-50 0-1,-26 0 0,77 25 1,-26-25-1,25 0 1,26 25-1,24-25 0,-24 26 0,-51-26 0,0 0 1,25 50-2,-25-24 2,0-26-1,51 0 0,-51 0 1,0 0-1,-26 0 0,1 0 1,-26 0-2,1 0 2,24 0-1,1 0 0,0 0 0,-1 0 1,-24 0-1,-1 0 0,51 0 0,-25 0 0,-1 0 1,1 0 11,0 0-12,-1 0 0,1 0 0,-26 0 0,1 0 23,-1 0-23,0 0 1,0 0-1,1 0 0,24 0 0,1 0 1,25 0-1,-25 0 0,-1 0 1,1 0-1,0 0 0,-26 0 0,0 0 12,26 0-12,-26 0 0,1 0 23,-1 0-11</inkml:trace>
    </iact:actionData>
  </iact:action>
  <iact:action type="add" startTime="14617">
    <iact:property name="dataType"/>
    <iact:actionData xml:id="d1">
      <inkml:trace xmlns:inkml="http://www.w3.org/2003/InkML" xml:id="stk1" contextRef="#ctx0" brushRef="#br0">9319 6080 0,'25'0'169,"0"0"-91,1 0-56,-1 0 1,0 0-1,1 0-10,-1 0-1,0 0 0,26 0 0,-26 0 34,1 0-34,-1 0 1,0 0-1,1 0 57,-1 0-57,0 0 22,1 0-31,-1 0 42,0 0-34,0 0 2,1 0-1,24 0 57,26 0-57,-50 0 0,24 0 0,-24 0 12,-1 0-12,0 0 0,1 0 12,-1 0 102,0 0-36,1 0-56,-1-26-21,0 1-1,1 25 34,-1 0-34,0-25 1,1-1-1,-1-24 0,26-1 0,-26 0 0,0-50 1,26 25-1,0 25 0,-26-25 0,0 26 0,-25-26 1,0 50-1,0 1 0,0 0 0,0-51 1,0 25-1,0 0 0,0 1 0,0 24 1,0 1-1,0-26 0,0 26 1,0-26-1,0 1 1,-25 24-1,0 1 0,-1 25 56,1 0-56,0 0 1,-1 0-1,-24 0 24,-1 0-33,26 0 8,-51 0 0,0 0 1,0 0 0,50 0 1,-24 0-1,-1 0 0,0 0 0,1 0 0,24 0 0,1 25 1,-26 1-1,-50-1 0,51-25 0,-1 0 1,26 0-1,-26 0 0,0 0 1,1 25-1,-1 1 0,0-26 1,1 0-2,-1 25 2,0-25-1,1 25 0,-1-25 1,0 0-1,1 0 1,24 0-1,1 0 0,-25 26 158,50-1-166,-26 26 16,1-26-8,25 26 0,0-1 0,0-24 0,0 75 1,0-25-1,0 0 0,0-25 0,0-26 1,0 0-1,0 1 0,0-1 12,0 0-12,0 26 0,0-26 0,0 26 0,0-26 23,0 1-23,0-1 1,0 0 22,0 1-23,0-1 91,0 0-12,0 1-79,25-1 68,1-25-69,-1 0 13,0 0 68,0 0-81,1 0 114,-1 0-102,0 0-11,1 0 1,24 25-1,26-25 1,-25 0-1,-26 0-1</inkml:trace>
    </iact:actionData>
  </iact:action>
  <iact:action type="add" startTime="20096">
    <iact:property name="dataType"/>
    <iact:actionData xml:id="d2">
      <inkml:trace xmlns:inkml="http://www.w3.org/2003/InkML" xml:id="stk2" contextRef="#ctx0" brushRef="#br0">1266 7878 0,'-26'0'101,"26"25"-78,0 1-12,0-1 89,51-25-77,50 0-12,51 0 0,76 0 1,-25 0-1,-1 0 0,-126 0 0,76 25 1,25 1-1,-25-1 0,26 26 0,-26-51 1,0 0-1,-26 0 0,-24 0 1,49 25-2,-75-25 2,-25 0 0,50 0-2,-25 0 2,-25 0-1,-26 0 0,26 0 23,25 0-23,-25 0 0,75 0 0,-50 0 1,25 0 11,-75 0-22,24 0 8,1 0 2,0 0 1,25 0-1,50 0 0,26 0 1,51 0-1,-51 0 0,-51 0 0,0 0 1,-50 0 0,0 0 11,-1 0-13,1 25 1,0-25 0,-1 0 1,1 0-1,-26 0 0,26 0 11,-26 0-10,1 0-1,24 0 0,-24 0 0,-1 0 1,0 0-1,1 0 0,-1 0 0,76 0 0,-50 0 1,-1 0-1,-24 0 1,24 0-1,1 0 0,25 0 0,-51 0 1,1 0-2</inkml:trace>
    </iact:actionData>
  </iact:action>
  <iact:action type="add" startTime="28343">
    <iact:property name="dataType"/>
    <iact:actionData xml:id="d3">
      <inkml:trace xmlns:inkml="http://www.w3.org/2003/InkML" xml:id="stk3" contextRef="#ctx0" brushRef="#br0">3089 6688 0,'25'0'113,"1"0"-103,-1 0 1,-25 25 23,0 0-24,0 1 35,0-1 12,0 0-35,0 1-11,0-1 1,0 0 10,0 26 34,0-26-44,-25 1-1,25-1 2,-26 0-4,26 1 13,0-1-10,-25 0 124</inkml:trace>
    </iact:actionData>
  </iact:action>
  <iact:action type="add" startTime="29264">
    <iact:property name="dataType"/>
    <iact:actionData xml:id="d4">
      <inkml:trace xmlns:inkml="http://www.w3.org/2003/InkML" xml:id="stk4" contextRef="#ctx0" brushRef="#br0">2785 7068 0,'0'0'1,"25"0"291,1 0-270,-1 25 0,0-25-11,1 25 0,-1 1 136,0-1-113,-25 0-22,26 1-1,-26-1 1,25-25-2,-25 25 1,25-25 91,1 0-91,24 0 0,26-25 1,-50-26-2,-26 26 1,76-26 1,-26 1-1,26-26 0,-25 50 0,-26 26 1</inkml:trace>
    </iact:actionData>
  </iact:action>
  <iact:action type="add" startTime="30883">
    <iact:property name="dataType"/>
    <iact:actionData xml:id="d5">
      <inkml:trace xmlns:inkml="http://www.w3.org/2003/InkML" xml:id="stk5" contextRef="#ctx0" brushRef="#br0">1848 6282 0,'0'-25'12,"0"50"102,0 26-104,0 0 1,0-1 2,0 1-2,0 0 21,0-26-20,0 0 22,0 1-12,0-1 2,0 0 8,0 1-10,0-1-20,0 0 8,0 26 0,0-26 3,0 1 20,0-1 1,0 0 102,0 1-126</inkml:trace>
    </iact:actionData>
  </iact:action>
  <iact:action type="add" startTime="31841">
    <iact:property name="dataType"/>
    <iact:actionData xml:id="d6">
      <inkml:trace xmlns:inkml="http://www.w3.org/2003/InkML" xml:id="stk6" contextRef="#ctx0" brushRef="#br0">1392 6738 0,'26'0'157,"-1"26"-146,0-1 0,1 0 1,-1-25-2,0 0 194,26 0-194,0 0 2,75-76-1,1-25 0,-1 25 0,1-25 1,-26 50-1,-75 0 0,-1 26 0,-25 0 1</inkml:trace>
    </iact:actionData>
  </iact:action>
  <iact:action type="add" startTime="33472">
    <iact:property name="dataType"/>
    <iact:actionData xml:id="d7">
      <inkml:trace xmlns:inkml="http://www.w3.org/2003/InkML" xml:id="stk7" contextRef="#ctx0" brushRef="#br0">4684 6561 0,'0'25'135,"0"26"-124,-25-26 0,0 1 11,25-1-10,0 0-1,0 1 11,-26-1-9,1 0-3,0 1 13,25-1-22,0 26 53,0-26-42</inkml:trace>
    </iact:actionData>
  </iact:action>
  <iact:action type="add" startTime="34361">
    <iact:property name="dataType"/>
    <iact:actionData xml:id="d8">
      <inkml:trace xmlns:inkml="http://www.w3.org/2003/InkML" xml:id="stk8" contextRef="#ctx0" brushRef="#br0">4507 6865 0,'0'25'146,"0"1"-135,0-1 0,0 0 1,0 26-1,0-26 11,0 1-10,0-1-2,0 0 2,25-25 214,51-25-216,-50-26 13,-26 26-22,25 0 9,0-1 0,1 1 2,-1 25 0</inkml:trace>
    </iact:actionData>
  </iact:action>
  <iact:action type="add" startTime="35587">
    <iact:property name="dataType"/>
    <iact:actionData xml:id="d9">
      <inkml:trace xmlns:inkml="http://www.w3.org/2003/InkML" xml:id="stk9" contextRef="#ctx0" brushRef="#br0">6710 6688 0,'0'25'102,"-25"26"-92,0-1 2,-26-24-1,0 24 1,26 1-1,0-26 0,25 1-1,0-1 13,0 0-12,-26 1 0</inkml:trace>
    </iact:actionData>
  </iact:action>
  <iact:action type="add" startTime="36229">
    <iact:property name="dataType"/>
    <iact:actionData xml:id="d10">
      <inkml:trace xmlns:inkml="http://www.w3.org/2003/InkML" xml:id="stk10" contextRef="#ctx0" brushRef="#br0">6381 6992 0,'0'25'157,"0"0"-146,0 51 0,0-25 0,0-26 0,0 26 0,0-26 1,0 1-1,0-1 0,0 0 0,0 1 12,0-1-12,51-25 79,-26-51-78,26 1-1,50-1 0,-76 26 0,-25-1 0</inkml:trace>
    </iact:actionData>
  </iact:action>
  <iact:action type="add" startTime="47198">
    <iact:property name="dataType"/>
    <iact:actionData xml:id="d11">
      <inkml:trace xmlns:inkml="http://www.w3.org/2003/InkML" xml:id="stk11" contextRef="#ctx0" brushRef="#br0">3241 6814 0,'25'-25'461,"26"25"-450,-51-25 0,51-1 0,-26 26 0,0 0 22,1 0-22,-1 0 1,25 0 33,1-25-33,-26 25 10,1 0-11,-1 0 0,0 0 0,1 0 12,-1 0-12,0-25 12,1 25-12,-1 0 0,51 0 0,-51 0 0,26 0 1,25 0-1,-25 0 0,25 0 1,-26-26-1,26 26 0,-25 0 1,25 0-1,50-25 0,-50 0 0,-25 25 0,76 0 1,-51 0-1,-26 0 1,1 0-1,25 0 0,-25 0 0,-1 0 0,1-26 0,0 26 1,24 0 10,-24 0-10,0 0-1,-1-25 0,1 25 0,-26 0 0,1 0 12,-1 0-21,51 0 7,0 0 3,25-25-2,-75 25 2,50 0-1,-26 0 0,1 0 12,0 0-12,-26 0 1,0 0-1,1 0 11,24-26 12,1 26-23,-26 0 0,0 0 1,26-25-1,0 25 0,-1-25 0,1-1 1,0 1-1,-26 25 0,0 0 1,1-25-1,24 25 0,-24 0 0,24-26 11,-24 26-19,-26-25 6,50 0 2,1 25 1,0 0-2,-26 0 2,0 0-1,26-51 0,-1 26 1,26-1-1,-50 1 0,-1 25 0,0 0 0,1 0 12,24-25-12,-24-1 0,-1 26 1,0-25-1,1 0 0,24 25 1,-50-26-1,26 1 0,-1 25 1,26-25-1,-26-1 0,0 26 12,1 0-12,-26-25 0,50-26 0,-24 26 0,-1 25 1,0-25-1,-25-1 225,-25 26-191,-26 0-43,-25 0 8,26 26 1,-26-1 0,0 0 0,76 1 1,-26-1-1,1-25 0,0 0 0,-1 25 0,1 1 1,0-26-1,25 25 0,-26 0 12,1-25-1,0 0 46,-1 0-57</inkml:trace>
    </iact:actionData>
  </iact:action>
  <iact:action type="add" startTime="50088">
    <iact:property name="dataType"/>
    <iact:actionData xml:id="d12">
      <inkml:trace xmlns:inkml="http://www.w3.org/2003/InkML" xml:id="stk12" contextRef="#ctx0" brushRef="#br0">7622 6029 0,'25'0'169,"-25"25"-124,0 26-34,0 0 0,0-26 1,26 51-1,-26-51 0,0 1 0,0-1 22,25 26-21,0-26 0,1 0 56</inkml:trace>
    </iact:actionData>
  </iact:action>
  <iact:action type="add" startTime="55984">
    <iact:property name="dataType"/>
    <iact:actionData xml:id="d13">
      <inkml:trace xmlns:inkml="http://www.w3.org/2003/InkML" xml:id="stk13" contextRef="#ctx0" brushRef="#br0">1848 6206 0,'0'-25'303,"25"25"-292,-25-25 11,26 25-10,-1 0-1,26-26 22,-26 26-21,51 0-1,-25-25 0,-26 25 1,0 0-1,26 0 0,0 0 0,-1 0 0,52-25 1,-26-1-1,-26 26 0,1 0 0,-1 0 1,-24 0 10,-1 0-11,0 0 1,26 0-1,-26 0 0,1 0 12,24 0-1,-24 0-11,-1 0 1,0 0-1,1 0 1,-1 0-2,26 0 2,-1 0-1,1 0 0,0 0 12,-26 0-22,26 0 9,-1 0 13,-24 0-22,-1 0 20,26 0-10,24 0 12,-49 0-21,24 0 7,-24 0 2,-1 0 1,0 0-1,26 0 0,-26 0 0,1 0 0,-1 0 1,0 0 10,1 0-11,-1 0 1,0 0-1,1 0 0,24 0 0,1 0 1,0 0-1,-1 0 0,1 0 1,-26 0-1,1 0 11,-1 0-10,0 0-1,1 0 11,24 0-11,-25 0 12,1 0-12,-1 0 0,26 0 1,-26 0 10,0 0-10,1 0 44,-1 0-45,0 0 0,1 0 1,-1 0 10,0 0-11,26 0 23,-26 0-23,1 0 23,-1 0-23,0 0 80,1 0-81,-26-25 2,25 25-1,-25-25 0,25 25 0,1-26 1,-1 26-1,-25-25 0,0 0 0,25-1 1,1 26-1,-26-25 135,0 0-90,25-1-43,-25 1 3,-25 25 135,-26 0-139,0 0-1,1 25 1,24 1-1,-24-1 0,24-25 0,1 25 0,0 1 1,-1-26-1,1 25 34,0-25 23,-1 0-58,1 25 1</inkml:trace>
    </iact:actionData>
  </iact:action>
  <iact:action type="add" startTime="59055">
    <iact:property name="dataType"/>
    <iact:actionData xml:id="d14">
      <inkml:trace xmlns:inkml="http://www.w3.org/2003/InkML" xml:id="stk14" contextRef="#ctx0" brushRef="#br0">4862 5928 0,'25'0'21,"0"-26"-9,1 26-1,24 0 0,1 0 0,0 0 1,-26 0 157,0 0-156,1 0-4,-1 0 13,-25 26-10,25-1 22,-25 0-23,26 1 34,-26-1 22,0 0 136,0 1-180,0-1 10,0 0-22,0 1 1,0-1-1,0 0 34,0 1-43,0-1 75,0 0-67,0 1 2,0-1 10</inkml:trace>
    </iact:actionData>
  </iact:action>
  <iact:action type="add" startTime="66727">
    <iact:property name="dataType"/>
    <iact:actionData xml:id="d15">
      <inkml:trace xmlns:inkml="http://www.w3.org/2003/InkML" xml:id="stk15" contextRef="#ctx0" brushRef="#br0">5596 8005 0,'25'0'67,"1"0"-44,-1 0-12,26 0 0,-26 0 0,51 0 14,-25 0-23,-26 0 5,0 0 4,1 0 0,-1 0 1,0 0-1,1 0 0,24 0 1,1 0-1,-26 0 12,26 0 21,-26 0-32,0 0-2,1 0 36,-1 0 10,26-26-45,-26 26 0,0-25 1,1 25-1,24 0 0,-24-25 23,-1 25-22,0 0 11,1 0-13,-1 0 2,0 0-1,1 0 90</inkml:trace>
    </iact:actionData>
  </iact:action>
  <iact:action type="add" startTime="68764">
    <iact:property name="dataType"/>
    <iact:actionData xml:id="d16">
      <inkml:trace xmlns:inkml="http://www.w3.org/2003/InkML" xml:id="stk16" contextRef="#ctx0" brushRef="#br0">6761 6890 0,'0'-25'123,"51"25"-89,-1 0-23,-24 0 0,24-25 12,1-1-11,-26 26-2,1 0 2,-1 0-2,0 0 2,0 0 0,1 0-2,-1 0 2,26 0 11,50-25-13,-50 25 2,-26 0-1,0 0 0,26 0 0,0 0 2,-1 0-3,26-25 1,26-1 0,-1 26 0,0 0 1,26 0-1,-51 0 0,50 0 0,-24 0 0,24 0 1,-50-25-1,0 25 0,-25 0 1,25-25-1,-25-1 0,-26 26 0,26 0 0,-26-25 1,0 25-1,0 0 12,-25-25-1,26 25-11,-1 0 12,26-26-12,-1 26 0,-24-25 1,50 0-1,-51 25 0,0 0 0,1 0 1,24 0-1,1-26 0,-26 26 0,26 0 0,-26-25 1,26 0 0,-51-1-2,51 26 2,-1-25-1,-24 25 0,24-25 1,1 25-2,-26 0 2,0-26 10,-25 1-11,26 0 1,-1-1 33,0 1-34,1 0 68,-26-1-57,0 1 1,0 0-22,0-1 31,0 1-20,25 25-1,-25-25 0,0-1 1,25-24-1,1-1 0,-26 26 0,25 25 1,0-26-1,-25 1 0,0 0 101,0-1-100,0 1-1,0 0 1,0-1-1,0 1 0,-50 50 137,24-25-139,-50 51 2,0 50 13,76-75-23,-25-26 9,25 25 1,0 0 0,-25 1 0,25-1 0,-25 0 23,-1 1-12,1-26-10,25 25-1,-25 0 0,-1 1 24</inkml:trace>
    </iact:actionData>
  </iact:action>
  <iact:action type="add" startTime="71058">
    <iact:property name="dataType"/>
    <iact:actionData xml:id="d17">
      <inkml:trace xmlns:inkml="http://www.w3.org/2003/InkML" xml:id="stk17" contextRef="#ctx0" brushRef="#br0">10002 5877 0,'26'0'67,"-1"0"-55,0 0-1,1 25 0,50 1 0,-76-1 1,0 0-1,76 51 1,-51-25-1,-25-26 11,0 1-11,0-1 0,0 0 1,0 1-1,25-26 1</inkml:trace>
    </iact:actionData>
  </iact:action>
  <iact:action type="add" startTime="74863">
    <iact:property name="dataType"/>
    <iact:actionData xml:id="d18">
      <inkml:trace xmlns:inkml="http://www.w3.org/2003/InkML" xml:id="stk18" contextRef="#ctx0" brushRef="#br0">17448 8359 0,'50'0'112,"52"0"-101,75-50-1,26 24 1,-1 26 1,-75 0-2,-26 0 2,26 0-1,-26 0 1,-25 0 0,25 0-2,-50 0 1,-1 0 1,-24 0 10</inkml:trace>
    </iact:actionData>
  </iact:action>
  <iact:action type="add" startTime="86393">
    <iact:property name="dataType"/>
    <iact:actionData xml:id="d19">
      <inkml:trace xmlns:inkml="http://www.w3.org/2003/InkML" xml:id="stk19" contextRef="#ctx0" brushRef="#br0">1291 8207 0,'25'0'34,"1"0"-13</inkml:trace>
    </iact:actionData>
  </iact:action>
  <iact:action type="add" startTime="90635">
    <iact:property name="dataType"/>
    <iact:actionData xml:id="d20">
      <inkml:trace xmlns:inkml="http://www.w3.org/2003/InkML" xml:id="stk20" contextRef="#ctx0" brushRef="#br0">2658 8106 0,'26'0'258,"24"0"-246,-24 0-3,-1 0 3,0 0-1,26 0 22,0 0-21,-1 0 0,1 0-2,25 0 2,-25 0-1,-26 0 0,0 0 1,1 0-1,-1 0 0,0 0 0,26 0 1,0 0-1,-1 0-1,1 0 2,25 0-1,-26 0 1,26 0-1,51 0 0,-26 0 0,51 0 1,-25 0-2,-51 0 3,50 0-3,-50 0 1,0 0 1,0 0-1,-25 0 1,0 0-1,-1 0 0,1 0 0,-26 0 1,1 0-1,-1 0 23,0 0-23</inkml:trace>
    </iact:actionData>
  </iact:action>
  <iact:action type="add" startTime="92603">
    <iact:property name="dataType"/>
    <iact:actionData xml:id="d21">
      <inkml:trace xmlns:inkml="http://www.w3.org/2003/InkML" xml:id="stk21" contextRef="#ctx0" brushRef="#br0">5773 8309 0,'0'-26'45,"0"1"-35,0 0 3,26-1-2,24 1 0,52 25 0,-77-25 11,26-1-12,-26 26 2,0 0-1,26 0 1,25 0-1,0 0 0,0 0 1,-51 0-2,26 0 2,-26 0-1,0 0 45,1 0-45,-1 0 69,26 0-58,-26 0-11,0 0 12,1 0-12,-1 0 0,26 0 1,-1 0 0,1 0-2,-26 0 1</inkml:trace>
    </iact:actionData>
  </iact:action>
  <iact:action type="add" startTime="104168">
    <iact:property name="dataType"/>
    <iact:actionData xml:id="d22">
      <inkml:trace xmlns:inkml="http://www.w3.org/2003/InkML" xml:id="stk22" contextRef="#ctx0" brushRef="#br0">3849 7853 0,'0'-26'168,"0"1"-134,25 25 22,0 0-33,1 0-13,-1 0 46,0 0-44,1 0-1,-1 0 23</inkml:trace>
    </iact:actionData>
  </iact:action>
  <iact:action type="add" startTime="105867">
    <iact:property name="dataType"/>
    <iact:actionData xml:id="d23">
      <inkml:trace xmlns:inkml="http://www.w3.org/2003/InkML" xml:id="stk23" contextRef="#ctx0" brushRef="#br0">12104 8562 0,'51'0'159,"0"0"-149,25 0 1,-26 0-1,1 0 2,-26 0-1,1 0 34,24 0-43,1 0 6,25 0 4,0 0-1,25 0 0,-76 0 1,77 0-1,-52 0 0,1 0 1,-26 0 32,1 0-33,-1 0 1,0 0-1,1 0 1,-1 0-1,0 0 0,1 0 0,-1 0 0,0 0 1,1 0-1,-1 0 0,0 0 0,26 0 1,-26 0-1,0 0 0,1 0 12,-1 0-13,0 0 2,1 0 10,24 0-10,-24 0-1,-1 0 12,0 0-12,1 0 0,-1 0 34,26 0-22,-1 0-22,-24 0 9,-1 0 24,0 0-1,1 0-21,-1 0-1,26 0 0,-26 0 0,26 0 23,-1 0-23,-24 0 1,24 0-1,-24 0 0,-1 0 1,0 0-1,26 0 0,-1 0 0,1 0 1,25 0-2,-25 0 2,25 0-1,0 25 1,-26 1-2,1-26 2,0 0-1,-1 0 0,1 0 1,0 0-1,25 0 0,-26 0 1,1 0-2,-26 0 2,1 0 22,-1 0-22,0 0-2,26 0 13,-26 0-21,0 0 7,1 0 2,-1 0 0,0 0 1,1 0 11,24 0-13,-24 0 2,-1 0-1,0 0 0,1 0 35,-1 0-36</inkml:trace>
    </iact:actionData>
  </iact:action>
  <iact:action type="add" startTime="108984">
    <iact:property name="dataType"/>
    <iact:actionData xml:id="d24">
      <inkml:trace xmlns:inkml="http://www.w3.org/2003/InkML" xml:id="stk24" contextRef="#ctx0" brushRef="#br0">17346 8511 0,'0'-25'10,"26"0"56,75 25-54,-101-26 0,76 1-2,25 0 2,-25-1-1,51 1 11,-102 25-19,26 0 6,0 0 2,-26 0 0,25 0 0,-24 0 1,-1 0-1,0 0 11,1 0-10,-1 0 10,0 0-10,26 0-1,0 0 0,-1 0 11,-24 0-10,-1 0 10,26 0-10,-1 0-2,26 0 2,-25 0-1,25 0 1,-25 0 10,-1 0-21,-24 0 9,-1 0 2,51 0 10,-26 0-11,52 0 1,-26 0-1,0 0 0,-26 0 0,1 0 0,-26 0 0,1 0 1,75 0 0,-25 0-1,0 25 0,0-25 1,-25 0-2,-1 0 2,26 0-1,-25 0 0,50 0 0,-25 0 1,-25 0-1,-1 0 0,-24 0 11,24 26-10,77-26-1,-26 25 0,26 0 1,25 1-1,-51-1 0,0-25 1,-25 0-2,26 0 1,-1 0 1,51 0-1,-76 51 1,50-51-1,-75 0 0,50 25 0,-50-25 0,25 0 1,-25 0-1,50 0 0,-50 25 1,25-25-1,-51 0 0,26 0 0,-26 0 1,26 0-1,-1 0 0,52 0 0,-27 26 1,1-1-1,0-25 0,26 0 0,-26 25 1,-51-25-1,51 0 0,-25 0 12,-26 0-12,26 0 0,25 0 0,-26 0 1,1 0-2,25 0 2,-26 0 0,-24 0-1,-1 0 0,0 0-1,1 0 36,-1 0-35,0 0 1</inkml:trace>
    </iact:actionData>
  </iact:action>
  <iact:action type="add" startTime="116239">
    <iact:property name="dataType"/>
    <iact:actionData xml:id="d25">
      <inkml:trace xmlns:inkml="http://www.w3.org/2003/InkML" xml:id="stk25" contextRef="#ctx0" brushRef="#br0">13953 7245 0,'0'76'137,"0"-25"-128,-25-1 2,-1 1 0,26-26 0,-25 0 0,0-25 1,25 51-1,-26-26 1,26 1-1,0-1 0,0 0 0,0 1 12,0-1 44</inkml:trace>
    </iact:actionData>
  </iact:action>
  <iact:action type="add" startTime="117015">
    <iact:property name="dataType"/>
    <iact:actionData xml:id="d26">
      <inkml:trace xmlns:inkml="http://www.w3.org/2003/InkML" xml:id="stk26" contextRef="#ctx0" brushRef="#br0">13649 7599 0,'25'0'169,"1"0"-155,-1 0 72,0 0 85,-25 26-37,0-1-112,0 0 1,26-25-12,-1 26 1,-25-1 0,25 0 121,1-25-122,-1 0 0,26 0 1,50-50-1,-50 24 0,-26 1 0,0 25 1,-25-25-1,26-1 0</inkml:trace>
    </iact:actionData>
  </iact:action>
  <iact:action type="add" startTime="121404">
    <iact:property name="dataType"/>
    <iact:actionData xml:id="d27">
      <inkml:trace xmlns:inkml="http://www.w3.org/2003/InkML" xml:id="stk27" contextRef="#ctx0" brushRef="#br0">17448 8663 0,'25'0'124,"26"-25"-114,-1 25 2,26 0-3,-25 0 3,0 0-1,50 0 1,0 0-1,0 0 0,-25 0 1,0 0-2,-25 0 2,-26 0-1,1 0 0,24 0 1,1 0-1,0 0-1,-26 0 2,0 0-1,1 0 1,24 0-1,1 0 0,0 0 0,25 0 1,-26 0-1,1 0 0,-1 0 0,-24 0 1,-1 0-1,0 0 12,26 0-13,-26 0 2,26 0-1,0 0 0,-1 0 1,-24 0 10,-1 0-11,0 0 0,1 0 1,-1 0 10,51 0-10,-25 0-1,-26 0 11,0 0-10,1 0-2,-1 0 2,0 0-1,1 0 1,24 0-1,52 0 0,-52 0 0,-25 0 1,77 0-1,-52 0 12,1 0-12,25 0 11,-25 0-20,50 0 7,0 0 3,-50 0-2,50 0 2,1 0-1,-52 0 0,-25 0 12,1 0-11,-1 0-1,26 0 0,-1 0 0,1 0 0,0 0 1,-26 0 10,0 0-11,1 0 1,24 0-1,-24 0 0,-1 0 1,26 0-2,-1 0 2,1 0-1,0 0 0,25 25 1,25-25-2,-25 0 2,0 0 0,0 0-1,-26 0 0,26 0 0,26 0 0,-52 26 1,26-26-2,0 0 2,0 0-1,-25 0 1,0 0-1,-1 0 0,26 0 0,0 0 1,-51 0-1,26 0 12,-26 0-22,26 0 8,0 0 3,-1 0-1,1 25 0,-26-25 1,1 0 10,-1 0-10,0 0-1,1 0 0,-1 0 0</inkml:trace>
    </iact:actionData>
  </iact:action>
  <iact:action type="add" startTime="125994">
    <iact:property name="dataType"/>
    <iact:actionData xml:id="d28">
      <inkml:trace xmlns:inkml="http://www.w3.org/2003/InkML" xml:id="stk28" contextRef="#ctx0" brushRef="#br0">9597 8359 0,'0'26'44,"26"-26"-11,-1 0-20,26 0-3,25 0 2,25 0-2,-25 0 3,-26 0-3,1 0 1,0 0 1,-26 0-1,0 0 3,26 0-6,0 0 3,25 0 11,-51-26-10,0 1-1,-75 25 248,24 0-247,-24 0-1,-52 0 0,26 0 1,26 0-2,-1 0 1,-25 0 12,51 0-12,-51 0 0,51 0 1,-1 0 55,-50 0-33,51 0-32,50 0 255,77 0-246,-77 0 0,25 0 0,1 0 12,-26 0-22,1 0 9,24 0 1,1 0 0,-26 0 1,1 0 11</inkml:trace>
    </iact:actionData>
  </iact:action>
  <iact:action type="add" startTime="135476">
    <iact:property name="dataType"/>
    <iact:actionData xml:id="d29">
      <inkml:trace xmlns:inkml="http://www.w3.org/2003/InkML" xml:id="stk29" contextRef="#ctx0" brushRef="#br0">10205 6105 0,'25'25'57,"-25"1"-35,0 24-11,-25-24 0,-26-1 0,1 0 1,24 26-1,1-51 0,0 25 0,-1-25 0,1 0 45,0 0-43,-1 0-3,1 0 2,0-25-1,-1-26 0,26 1 12,-25-1-22,25 0 9,0 1 2,0-1-2,-25-50 2,0 50-1,-26-50 0,26 50 0,-51-25 0,50 25 1,26 26-1,0 0 0,0-1 46,0-24-46,0-1 0,51 51 12,0-25-12,-1 25 0,26 0 0,0 0 1,-25 0-1,25 0 0,25 0 0,-50 0 1,-1 0-1,-24 0 11,-1 0-10,26 0-1,-26 25 0,-25 26 0,0-26 1,0 76-1,0-50 0,0-26 1,0 1-1,0-1 0</inkml:trace>
    </iact:actionData>
  </iact:action>
  <iact:action type="add" startTime="137749">
    <iact:property name="dataType"/>
    <iact:actionData xml:id="d30">
      <inkml:trace xmlns:inkml="http://www.w3.org/2003/InkML" xml:id="stk30" contextRef="#ctx0" brushRef="#br0">13624 9651 0,'25'0'67,"0"0"-55,26 0-2,0-25 2,-26 0-1,51 25 0,-25 0 0,50 0 1,-25 0-1,-25 0 0,75 0 0,-25 0 1,26 0-1,-51 0 0,0 0 0,0 0 1,25 0-2,-25 0 2,26 0 0,24 0-1,-24 0 0,24 0 0,-50 0 0,0 0 1,-25 0-1,25 0 0,50 0 0,-24 0 0,24 0 1,-50 0-1,0 0 0,-25 0 0,-1 0 1,-24 0-1,-1 0 0,0 0 1</inkml:trace>
    </iact:actionData>
  </iact:action>
  <iact:action type="add" startTime="139065">
    <iact:property name="dataType"/>
    <iact:actionData xml:id="d31">
      <inkml:trace xmlns:inkml="http://www.w3.org/2003/InkML" xml:id="stk31" contextRef="#ctx0" brushRef="#br0">11978 9271 0,'25'0'146,"26"0"-134,25 0-2,0 0 1,-26 0 1,-24 0-1,-1 0 1,26 0 10,-26 0-20,26 0 8,-1 0 0,1 0 2,-26 0-1,26 0 0,-26 0 23,0 0-23,1 0 0</inkml:trace>
    </iact:actionData>
  </iact:action>
  <iact:action type="add" startTime="154265">
    <iact:property name="dataType"/>
    <iact:actionData xml:id="d32">
      <inkml:trace xmlns:inkml="http://www.w3.org/2003/InkML" xml:id="stk32" contextRef="#ctx0" brushRef="#br0">9065 12134 0,'0'0'2,"102"0"6,50 0 3,-26 0 1,-24 0-2,50 0 2,25 0 0,-25 0-2,-51 0 2,102-25-1,-51-26 0,25 51 11,-126 0-19,-26 0 6,76 0 2,-50 0 0,25 0 0,-26 0 1,26 0-1,0 0 0,0 0 1,51 0-1,-26 0 0,1 0 0,-27 0 1,1 0-1,0 0 0,0 0 1,26 0-1,-26 0 0,0 0 0,25 0 0,0 0 1,1 0-1,-26 0 0,25 0 0,-76 0 1,26 0-1,-1 0 0,77 0 1,-51 0-1,0 0 0,-25 0 0,-1 0 1,1 0-1,0 0 0,-26 0 0,0 0 0,26 0 12,-26 0-12</inkml:trace>
    </iact:actionData>
  </iact:action>
  <iact:action type="add" startTime="168822">
    <iact:property name="dataType"/>
    <iact:actionData xml:id="d33">
      <inkml:trace xmlns:inkml="http://www.w3.org/2003/InkML" xml:id="stk33" contextRef="#ctx0" brushRef="#br0">10661 9094 0,'0'0'11,"0"25"-9,0 26 7,0 0 2,0-1 11,0 26-10,0-50-1,0 24 12,0-24-12,0-1 0,0 0 1,0 1 22,-25-1-24,-1 0 14,1-25-14,-26 26 70,26-1-70,0-25 14,-1 0-14,-24-51 2,24-50 0,-75-51-2,76 25 1,-1 51 1,1 26 0,25-1-2,0 26 2,0-1 32</inkml:trace>
    </iact:actionData>
  </iact:action>
  <iact:action type="add" startTime="172604">
    <iact:property name="dataType"/>
    <iact:actionData xml:id="d34">
      <inkml:trace xmlns:inkml="http://www.w3.org/2003/InkML" xml:id="stk34" contextRef="#ctx0" brushRef="#br0">12889 11931 0,'76'0'55,"51"0"-45,-26 0 3,-25 0-3,26 0 1,-27 0 0,1 0 1,-25 0-2,0 0 3,-1 0-3,1 0 1,25 0 1,-51 0-1</inkml:trace>
    </iact:actionData>
  </iact:action>
  <iact:action type="add" startTime="176676">
    <iact:property name="dataType"/>
    <iact:actionData xml:id="d35">
      <inkml:trace xmlns:inkml="http://www.w3.org/2003/InkML" xml:id="stk35" contextRef="#ctx0" brushRef="#br0">9876 7220 0,'0'-26'77,"50"1"-66,26 0 0,0 25 0,51 0 1,-51 0-1,76-26 0,0 26 0,0 0 1,0 0-1,-26 0 0,-24 0 0,24 0 1,-24 0-1,24 0 0,-24 0 0,24 0 0,-25 0 1,1 0-1,-77 0 0,0 0 57,26 0-45,-26 0-13,1 0 36,-1 0-35,0 0 11,1 0-10,-1 0-1,0 0 182</inkml:trace>
    </iact:actionData>
  </iact:action>
  <iact:action type="add" startTime="180803">
    <iact:property name="dataType"/>
    <iact:actionData xml:id="d36">
      <inkml:trace xmlns:inkml="http://www.w3.org/2003/InkML" xml:id="stk36" contextRef="#ctx0" brushRef="#br0">13320 7144 0,'0'-26'90,"25"26"-79,76-25 1,-50 25-1,-26 0 0,26 0 0,50 0 1,-50 0-2,25 0 2,25 0-1,-25 0 0,51 0 0,-51 0 13,-25 0-23,-1 0 8,26 0 2,0 0 1,-25 0-1,25 0 0,-26 0 0,1 0 1,0 0-1,25 0 0,25 0 1,0 0-1,26 0 0,-51 0 0,0 0 0,0 0 0,-51 0 2,26 0-3,25 0 2,-26 0-1,26 0 0,26 0 0,-77 0 1,76 25-1,-50 1 0,-26-26 0,1 0 0,-1 0 1,26 0-1,-1 0 0,26 0 0,51 0 1,-51 0-1,0 0 0,0 0 0,-26 0 0,1 0 1,50 25-1,1-25 0,-52 0 1,26 0-1,0 0 0,-25 0 1,75 0 10,-75 0-19,101 0 5,-76 0 4,-25 0-1,25 0 0,0 0 0,-26 25 1,26-25-2,26 0 2,-26 0-1,-1 0 0,-24 0 1,25 0-1,-25 26 0,75-26 0,-24 0 1,-26 0-1,50 0 0,-75 0 0,25 25 0,0 0 1,25-25 0,-50 26-1,50-26 1,-76 0-2,26 0 1,0 0 0,-1 0 0,1 0 1,0 0-1,-26 0 0,76 0 1,-25 0-1,-25 0 0,-26 0 1,1 0-1,24 0 0,1 0 0,-1 0 1,-24 0-1,-1 0 0,51 0 0,-25 0 0,-1 0 1,-24 0 11,-1 0-12,0 0 0,1 0 0</inkml:trace>
    </iact:actionData>
  </iact:action>
  <iact:action type="add" startTime="188883">
    <iact:property name="dataType"/>
    <iact:actionData xml:id="d37">
      <inkml:trace xmlns:inkml="http://www.w3.org/2003/InkML" xml:id="stk37" contextRef="#ctx0" brushRef="#br0">4760 13527 0,'51'0'59,"0"0"-43,50 0-12,-25 0 5,25 0 2,26 0 0,50 0 1,-76 0-1,26 0 0,50 0 2,26 0 7,-51 0-17,0 0 5,0 0 3,25 0 1,-76 0-1,26 0 0,-26 0 1,26 0 1,-51 0-4,0 0 3,50 0-2,-50 0 2,0 0-1,0 0 0,127 26 1,-152-26-1,50 25 0,-51-25 0,52 0 1,-77 0-1,76 0 0,-25 0 12,0 0-21,0 0 7,0 0 2,26 0 0,-26 0 1,-26 0-1,-24 0 0,50 0 1,-51 0-1,76 0 0,-25 0 0,25 0 1,1 0-1,-26 0 0,-26 0 0,-24 0 0,-1 0 12,0 0-11,1 0-1,-1 0-1</inkml:trace>
    </iact:actionData>
  </iact:action>
  <iact:action type="add" startTime="193370">
    <iact:property name="dataType"/>
    <iact:actionData xml:id="d38">
      <inkml:trace xmlns:inkml="http://www.w3.org/2003/InkML" xml:id="stk38" contextRef="#ctx0" brushRef="#br0">10889 15731 0,'0'26'56,"25"-26"-23,76 0-20,1 0-3,-26 0 1,50 0 0,-50 0 1,-25 0-1,25 0 0,-25-26 0,-1 1 0,26-26 1,-25 26 10,-51 0-11,0-1 34,0 1-33,0 0-1,0-1 0,0 1 0,0 0 79,0-1-79,0 1 12,-51 0-12,-25 25 1,0 0-1,-76 0 0,0 0 1,0 0-1,0 0 0,26 0 0,50 0 0,25 0 1,26 0-1,-26 0 0,1 0 0,-1 0 0,26 25 1,-1 26-1,-50-1 0,76-24 1,0 50-1,0-26 0,0 1 0,0 25 0,0 0 1,0 0 11,0-51-22,0 26 8,0 0 3,51-1 0,25-24-2,0-1 1,0-25 1,25 0-1,-76 0 0,1 0 1,24 0-1,-24 0 0,-1 0 0,0 0 12</inkml:trace>
    </iact:actionData>
  </iact:action>
  <iact:action type="add" startTime="194617">
    <iact:property name="dataType"/>
    <iact:actionData xml:id="d39">
      <inkml:trace xmlns:inkml="http://www.w3.org/2003/InkML" xml:id="stk39" contextRef="#ctx0" brushRef="#br0">11775 16111 0,'0'26'103,"0"24"-92,-25 26 0,-1-25 0,26 0 0,0-1 1,0-24-1,0-1 0</inkml:trace>
    </iact:actionData>
  </iact:action>
  <iact:action type="add" startTime="195226">
    <iact:property name="dataType"/>
    <iact:actionData xml:id="d40">
      <inkml:trace xmlns:inkml="http://www.w3.org/2003/InkML" xml:id="stk40" contextRef="#ctx0" brushRef="#br0">12889 15554 0,'26'0'79,"-1"0"-68,0 0 0,26 0 0,25 0 0,25 0 1,-25 0-1,26 0 0,-77 0 11,25 0 24,-24 0-35,-1 0 0,0 0 0,1 0 1,-1 0 21,0 0-22</inkml:trace>
    </iact:actionData>
  </iact:action>
  <iact:action type="add" startTime="195912">
    <iact:property name="dataType"/>
    <iact:actionData xml:id="d41">
      <inkml:trace xmlns:inkml="http://www.w3.org/2003/InkML" xml:id="stk41" contextRef="#ctx0" brushRef="#br0">12940 15807 0,'76'0'68,"51"0"-58,-51 0 1,0 0 0,-26 0 1,26 0-1,-25 0 0,-26 0 1,26 26-1,-1-26 0,1 0 12</inkml:trace>
    </iact:actionData>
  </iact:action>
  <iact:action type="add" startTime="196386">
    <iact:property name="dataType"/>
    <iact:actionData xml:id="d42">
      <inkml:trace xmlns:inkml="http://www.w3.org/2003/InkML" xml:id="stk42" contextRef="#ctx0" brushRef="#br0">14358 15681 0,'0'0'2,"25"0"6,1 0 2,-26-26 2,25 1-1,26 0 0,-26-1 0,26-24 1,-1-26-1,26 25 0,26-76 1,-26 26-1,25 25 0,-50 0 0,-1 25 1,-24 51-1,-1-25-1,-25 50 81,-101 77-80,50 24 1,-50-50-1,50 51 0,26-26 0,-1-25 1,1 0-2,0-25 2,-1 0-1,26 25 0,0-26 1,0-24-1,0 24 11,0 1-10,0-26-1,0 1 12,51-26-12,0 0 0,-26 0 0,0 0 1,1 0-1,-1 0 0,0 0 0,26-26 0,-26-24 1,-25-1-1,0 0 0</inkml:trace>
    </iact:actionData>
  </iact:action>
  <iact:action type="add" startTime="197453">
    <iact:property name="dataType"/>
    <iact:actionData xml:id="d43">
      <inkml:trace xmlns:inkml="http://www.w3.org/2003/InkML" xml:id="stk43" contextRef="#ctx0" brushRef="#br0">15928 14186 0,'0'0'0,"26"-25"11,-1 25 45</inkml:trace>
    </iact:actionData>
  </iact:action>
  <iact:action type="add" startTime="198186">
    <iact:property name="dataType"/>
    <iact:actionData xml:id="d44">
      <inkml:trace xmlns:inkml="http://www.w3.org/2003/InkML" xml:id="stk44" contextRef="#ctx0" brushRef="#br0">15548 14997 0,'0'-26'10,"0"1"1,0-26 0,0 26 0,-25 0 0,0-1 0,-1 1 1,1 0-1,0-1 0,25 1 0,0 0 1</inkml:trace>
    </iact:actionData>
  </iact:action>
  <iact:action type="add" startTime="199119">
    <iact:property name="dataType"/>
    <iact:actionData xml:id="d45">
      <inkml:trace xmlns:inkml="http://www.w3.org/2003/InkML" xml:id="stk45" contextRef="#ctx0" brushRef="#br0">15852 15909 0,'0'50'179,"0"26"-168,0-25 1,0 0-1,0-1 0,0 1 0,0 0 0,0-1 1,0-24-2,0-1 2,0 0 11,0 1-1,0-1-10</inkml:trace>
    </iact:actionData>
  </iact:action>
  <iact:action type="add" startTime="202808">
    <iact:property name="dataType"/>
    <iact:actionData xml:id="d46">
      <inkml:trace xmlns:inkml="http://www.w3.org/2003/InkML" xml:id="stk46" contextRef="#ctx0" brushRef="#br0">10332 15098 0,'-26'0'271,"-75"0"-261,0 0 2,-51 0-1,0 0 11,101 0-20,-25 0 8,-25 0 0,25 0 3,0 0-2,-51 0-1,26 0 2,-76-76-1,-26 51 0,102-1 1,-102-50-2,-50 0 1,-76-50 1,25 24-1,25-24 1,51 24-1,51-24 0,51 75 0,-1-25 0,0 25 1,1-50-1,-1 50 0,-50-75 1,50 75-1,51 0 0,-126-126 0,126 126 1,25 1-1,0-52 0,1 52 0,24-1 1,1 26-1,0-1 23,25 1-23,0 0 124,-26 25-44,-24 0-68,-1 76-12,26 0 0,-26 50 0,1-50-1,-1 26 2,51-26-1,-25-26 0,-1 1 0,-24 0 1,50-1-1,0-24 0</inkml:trace>
    </iact:actionData>
  </iact:action>
  <iact:action type="add" startTime="204496">
    <iact:property name="dataType"/>
    <iact:actionData xml:id="d47">
      <inkml:trace xmlns:inkml="http://www.w3.org/2003/InkML" xml:id="stk47" contextRef="#ctx0" brushRef="#br0">5191 13451 0,'25'-25'101,"1"0"-77</inkml:trace>
    </iact:actionData>
  </iact:action>
  <iact:action type="add" startTime="205205">
    <iact:property name="dataType"/>
    <iact:actionData xml:id="d48">
      <inkml:trace xmlns:inkml="http://www.w3.org/2003/InkML" xml:id="stk48" contextRef="#ctx0" brushRef="#br0">5216 13198 0,'51'0'79,"-26"0"-68,76 0 0,-25 0 0,0 0 0,51 0 1,-51 0-1,76 0 0,-76 25 0,51 51 0,-1-50 0,-50 24 1,0-24-1,-25-1 0,-26 0 1,0-25-1</inkml:trace>
    </iact:actionData>
  </iact:action>
  <iact:action type="add" startTime="206409">
    <iact:property name="dataType"/>
    <iact:actionData xml:id="d49">
      <inkml:trace xmlns:inkml="http://www.w3.org/2003/InkML" xml:id="stk49" contextRef="#ctx0" brushRef="#br0">14510 15453 0,'0'-26'23,"0"1"55,0 0-67,-76 25 12,0-26-12,-76 1 0,-76-26 0,152 26 0,-76 0 0,-25-51 0,50 25 1,-50-25 10,76 51-20,-26-1 7,1 1 2,24-26 1,-24 1-1,24 24 0,27 1 1,-128-51-1,152 51 1,1 25-2,-1-26 2,0 1-1,1 0 0,-1-1 1,-25 26-2,25-25 2,-25 0-1,26 25 1,24 0-2,1-26 13,0 1-12,-26 25 0,-25-51 1,0 26 0,-25 25-1,76 0 11,-26-25-11,0-1 0,1 26 1,-1 0-1,-25 0 1,0 0-2,-25 0 2,50 0-1,26 0 11,-1 0-10,1 0-1,0 0 1,-51 0-2,0-25 2,0 25-2,-76 0 14,101-25-24,1-1 11,-52 26 0,102-25 0,-25 0 1,-26-51-1,1 25-1,-1 0 2,-50 1-1,25-26 1,-25 50-1,50-50 0,-25 51 1,51-102-2,-26 51 2,0-25-1,1 25 0,24 51 1,1-1-1,25 1 11,0 0-10,0-26 10,0 26-11,0-1 1,0 1 10,-25 25 102,-1-25-56,26-1-58,-25 1 103,0 25-90,-26 0-12,0 0 0,26 0 0,-51 25 1,25 77-1,1-52 0,25 26 0,-1 0 1,26-25-1,-25 0 0,25-1 0,0 1 1,-25 0-1,-1-26 0,26 0 1</inkml:trace>
    </iact:actionData>
  </iact:action>
  <iact:action type="add" startTime="208512">
    <iact:property name="dataType"/>
    <iact:actionData xml:id="d50">
      <inkml:trace xmlns:inkml="http://www.w3.org/2003/InkML" xml:id="stk50" contextRef="#ctx0" brushRef="#br0">9243 13097 0,'25'0'11,"0"0"0,26 0 57,0 0-57,25 0 1,-26 0-1,-24 0 0,24 0 0,-24 0 1,-1 0-1,0 0 0,1 0 11,-1 0-11,0 0 0</inkml:trace>
    </iact:actionData>
  </iact:action>
  <iact:action type="add" startTime="211259">
    <iact:property name="dataType"/>
    <iact:actionData xml:id="d51">
      <inkml:trace xmlns:inkml="http://www.w3.org/2003/InkML" xml:id="stk51" contextRef="#ctx0" brushRef="#br0">10332 17606 0,'0'-26'66,"76"1"-44,0 25-12,126 0 3,153 0-3,151 0 2,102 0-1,25 0 0,-126 0 0,-102 0 1,-51 0-2,-100 0 2,-1 0 0,0 0-2,-50 0 2,-1 0-1,-50 0 0,-25 0 0,101 0 1,-152 0-1,-51 0 0,51 0 1,-25 0-1,25 0 1,0 0-2,-26 0 2,1 0-1,-26 0 0,26 0 0,-26 0 12</inkml:trace>
    </iact:actionData>
  </iact:action>
  <iact:action type="add" startTime="219460">
    <iact:property name="dataType"/>
    <iact:actionData xml:id="d52">
      <inkml:trace xmlns:inkml="http://www.w3.org/2003/InkML" xml:id="stk52" contextRef="#ctx0" brushRef="#br0">14991 14591 0,'0'0'2,"76"0"6,0 0 4</inkml:trace>
    </iact:actionData>
  </iact:action>
  <iact:action type="add" startTime="219650">
    <iact:property name="dataType"/>
    <iact:actionData xml:id="d53">
      <inkml:trace xmlns:inkml="http://www.w3.org/2003/InkML" xml:id="stk53" contextRef="#ctx0" brushRef="#br0">15903 14591 0,'0'0'0,"51"0"11,-1 0 0,-24 0 22,-1 0-31,0 0 7,1 0 3,-1 0-1,25 0 0,-24 0 1,24 0-1,52 0 0,-77 0 0,26 0 1,-1 0-1,1 0 0,-26 0 0,1 0 1,-1 0-1,0 0 1,1 0-2,24 0 13,1 0-12,-26 0 1,26 0-1,-26 0 0,1 0 12,-1 0-12,0-25 0,26 25 1,0 0-1,-1 0-1,-25 0 3,1 0-2,-1 0 0,0 0 11,1 0 1,24 0-13,1 0 2,0 0-1,-26 0 12</inkml:trace>
    </iact:actionData>
  </iact:action>
  <iact:action type="add" startTime="220246">
    <iact:property name="dataType"/>
    <iact:actionData xml:id="d54">
      <inkml:trace xmlns:inkml="http://www.w3.org/2003/InkML" xml:id="stk54" contextRef="#ctx0" brushRef="#br0">17397 14566 0,'-25'0'113,"-77"0"-103,-24 0 2,25 0-1,25 0 0,-51 0 1,-25 0-1,51 0 0,-51 0 0,25 0 0,26 0 1,25 0-1,-25 0 0,25 0 0,-26 0 1,26 0-2,-50-25 2,50 25-1,-76 0 12,76 0-22,-51-26 9,77 26 1,-1 0 0,-25 0 1,25 0-1,1 0 0,24 0 1,-24 0-1,-1-25 0,26 25 23,-26-25-31,26-1 5,-26 26 26,26 0-23,-1 0 0,1 0 11,76 0 227,-1 0-239,26 0 1,26 0 1,-1 0-1,26 0 1,-26 0-1,-25 0 0,0 0 1,50 0-1,-50 0 0,-25 0 0,-26 0 1,1 0-1,-1 0 12,0 0 0,1 0-4,-1 0-17,0 0 9,1 0 1,-1 0-1,0 0 0,1 0 0,24 0 0,1 0 1,-26 0-1,26 0 0,-26 0 1,1 0 10,75 0-11,-76 0 0,76 0 1,-25 0-1,26 0 0,-1 0 1,-25 0-2,0 0 2,0 0 2,0 0-6,-25 0 4,-1 0 0,-24 0-2,-1 0 13,0 0-12,0 0 0,1 0 12,-1 0-12,0 0 34,1 0-34,-1 0 0,26 0 1</inkml:trace>
    </iact:actionData>
  </iact:action>
  <iact:action type="add" startTime="224759">
    <iact:property name="dataType"/>
    <iact:actionData xml:id="d55">
      <inkml:trace xmlns:inkml="http://www.w3.org/2003/InkML" xml:id="stk55" contextRef="#ctx0" brushRef="#br0">10863 14414 0,'0'0'2,"51"0"7,25 0 1,-51-25 1,51 25 1,0 0-1,51-26 1,-26 26-2,26-25 1,-1 0 0,-50 25 0,-25-26 1,0 26-1,-26 0 0,0 0 0,102 0 1,-51 0-2,51 0 2,-51 0-1,-26 0 0,1 0 1,-26 0-1,26 0 0,0-25 1,50 25-2,0 0 2,26 0-1,-26 0 1,-25 0-1,25 0 0,-25 0 2,0 0-4,26 0 3,-1 0-1,0 0 0,-25 0 0,25 0 1,-25 0-1,0 0 0,0 0 0,-25 0 1,0 0 10,-1 0-20,1 0 19,-26 0-20</inkml:trace>
    </iact:actionData>
  </iact:action>
  <iact:action type="add" startTime="229674">
    <iact:property name="dataType"/>
    <iact:actionData xml:id="d56">
      <inkml:trace xmlns:inkml="http://www.w3.org/2003/InkML" xml:id="stk56" contextRef="#ctx0" brushRef="#br0">18055 15757 0,'26'0'24,"-1"25"42,-25 26-55,0 50 0,-25 26 1,-51 50-2,51-25 2,-51 25-2,50-25 2,1-25 0,25-51-1,0 0 0,0-26 0,0-24 0,0-1 0,0 0 12,25-25-12,51 0 0,25 0 1,1-25-1,-52-51 0,1 25 1</inkml:trace>
    </iact:actionData>
  </iact:action>
  <iact:action type="add" startTime="230417">
    <iact:property name="dataType"/>
    <iact:actionData xml:id="d57">
      <inkml:trace xmlns:inkml="http://www.w3.org/2003/InkML" xml:id="stk57" contextRef="#ctx0" brushRef="#br0">17726 16517 0,'0'0'1,"26"-26"8,24 1 2,1 25 0,0 0 1,-1-25-1,1 25 0,-1 0 1,-24 0-2,24 0 58,-24 0 22,-1 0-78,26 0-1,-1 0 0,-24 0 0</inkml:trace>
    </iact:actionData>
  </iact:action>
  <iact:action type="add" startTime="231013">
    <iact:property name="dataType"/>
    <iact:actionData xml:id="d58">
      <inkml:trace xmlns:inkml="http://www.w3.org/2003/InkML" xml:id="stk58" contextRef="#ctx0" brushRef="#br0">19119 15503 0,'0'0'0,"-25"76"78,-26 0-67,26 51 0,-1-51 0,-50 101 0,51-101 0,25 0 1,0-25-1,0 0 1,0-1-1,0 1 0,0 0 1,0 25-2,0-26 2,0 26 0,0 0-1,25-25-1,1-26 3,-26 1 42,0-1-43,-26 0-1,-49 26 0,-1-26 0,-51 0 0,76 1 0,26-1 1,-26-25-1</inkml:trace>
    </iact:actionData>
  </iact:action>
  <iact:action type="add" startTime="231834">
    <iact:property name="dataType"/>
    <iact:actionData xml:id="d59">
      <inkml:trace xmlns:inkml="http://www.w3.org/2003/InkML" xml:id="stk59" contextRef="#ctx0" brushRef="#br0">19448 15579 0,'26'0'67,"-1"0"-34,0 0 2,1 0-25,-1 0 2,0 0-1,1 0 0,-1 0 11,0 0-10,1 0-1</inkml:trace>
    </iact:actionData>
  </iact:action>
  <iact:action type="add" startTime="234131">
    <iact:property name="dataType"/>
    <iact:actionData xml:id="d60">
      <inkml:trace xmlns:inkml="http://www.w3.org/2003/InkML" xml:id="stk60" contextRef="#ctx0" brushRef="#br0">9091 13299 0,'0'26'76,"0"-1"-52,0 0-14,-102 1 13,52-1-21,-26-25 7,51 0 1,-1 0 2,-24 0-1,24 0 12,1 0-12,0 0 57,-1 0-34,26-25-23,0-1 11,0 1-11,0 0 1,0-26-1,-25-25 1,25-51-1,-25 51 0,25 0 1,-51 0-2,26 51 3,25 0-3,0-1 1,0 1 0,0 0 0,0-26 1,25 51-2,26-25 2,-26-26-1,26-50 0,25 50 1,25-25-1,-25 0 1,-26 25-1,-24 1-1,-1 24 2,0-24 10,-25 24-10,26 26 56,24 0-57,26 0 0,-50 0 1,-1 0-1,-25 26 0,51-26 1,-26 25-2,26 0 2,-26 1-1,0-1 23,-25 0-23,0 1 0,0 75 1,0-25-2,0 25 2,0 26-1,-50 0 0,24-26 1,1 26-1,-51-1 0,76-50 0,0-25 1,0-26-1,0 1 0,0-1 12,0 0-11,0 1-1,-25-26 90</inkml:trace>
    </iact:actionData>
  </iact:action>
  <iact:action type="add" startTime="236177">
    <iact:property name="dataType"/>
    <iact:actionData xml:id="d61">
      <inkml:trace xmlns:inkml="http://www.w3.org/2003/InkML" xml:id="stk61" contextRef="#ctx0" brushRef="#br0">17828 17935 0,'0'-25'44,"101"-26"-21,51 26-13,50-1 14,-100 1-23,50-26 8,0 26 3,25 25-1,-25-25 0,0 25 0,50 0 1,26 0-2,-76 0 2,-51 0-1,26 0 1,-76 0-1,-1 0 0,-24 0 23</inkml:trace>
    </iact:actionData>
  </iact:action>
  <iact:action type="add" startTime="240916">
    <iact:property name="dataType"/>
    <iact:actionData xml:id="d62">
      <inkml:trace xmlns:inkml="http://www.w3.org/2003/InkML" xml:id="stk62" contextRef="#ctx0" brushRef="#br0">15270 16466 0,'25'-25'19,"-25"50"60,-50 102-67,-52-1-2,1 1 2,25-26-1,0-25 0,25 0 0,26-25 0,-26 50 0,26-25 1,25-25-1,0-1 0,0 1 0,0 0 2,0-1-3,0-24 1,0-1 11,0 0-11,0 1 46,25-26-34,1 0-1</inkml:trace>
    </iact:actionData>
  </iact:action>
  <iact:action type="add" startTime="241700">
    <iact:property name="dataType"/>
    <iact:actionData xml:id="d63">
      <inkml:trace xmlns:inkml="http://www.w3.org/2003/InkML" xml:id="stk63" contextRef="#ctx0" brushRef="#br0">14181 16846 0,'0'0'1,"25"-25"20,1 25-9,50 0-1,50 0 0,1 0 0,50 0 0,-25 0 0,-101 0 1,-1 0-1,1 0 0,-26 0 12,1 0 55,24 0-66,-24 0 0</inkml:trace>
    </iact:actionData>
  </iact:action>
  <iact:action type="add" startTime="242286">
    <iact:property name="dataType"/>
    <iact:actionData xml:id="d64">
      <inkml:trace xmlns:inkml="http://www.w3.org/2003/InkML" xml:id="stk64" contextRef="#ctx0" brushRef="#br0">15422 17023 0,'0'25'44,"0"1"-32,-26 24-1,-24-24 0,-1-1 0,-75 76 1,24 26-1,26-51-1,0 25 1,51-75 1,0-1-1,25 0 0,0 1 1,0 24-2,0 1 13,25-26-11,26 1-1,-1-26 0,52 0 0,-26 0 1,25 0-2,-51-51 2,26-76 0,-50 51-1,-26-50 0,0 75 0,0 26 0,0-1 23,-51 26-12,0 0-10</inkml:trace>
    </iact:actionData>
  </iact:action>
  <iact:action type="add" startTime="243106">
    <iact:property name="dataType"/>
    <iact:actionData xml:id="d65">
      <inkml:trace xmlns:inkml="http://www.w3.org/2003/InkML" xml:id="stk65" contextRef="#ctx0" brushRef="#br0">16156 16947 0,'25'0'80</inkml:trace>
    </iact:actionData>
  </iact:action>
  <iact:action type="add" startTime="243455">
    <iact:property name="dataType"/>
    <iact:actionData xml:id="d66">
      <inkml:trace xmlns:inkml="http://www.w3.org/2003/InkML" xml:id="stk66" contextRef="#ctx0" brushRef="#br0">16131 17276 0</inkml:trace>
    </iact:actionData>
  </iact:action>
  <iact:action type="add" startTime="243905">
    <iact:property name="dataType"/>
    <iact:actionData xml:id="d67">
      <inkml:trace xmlns:inkml="http://www.w3.org/2003/InkML" xml:id="stk67" contextRef="#ctx0" brushRef="#br0">17093 16643 0,'0'-25'67,"25"25"-44,26 0-21,-26 0 7,26 0 2,-26-25 0,1 25 23,-1 0-23,0 0 1,1 0 123</inkml:trace>
    </iact:actionData>
  </iact:action>
  <iact:action type="add" startTime="244546">
    <iact:property name="dataType"/>
    <iact:actionData xml:id="d68">
      <inkml:trace xmlns:inkml="http://www.w3.org/2003/InkML" xml:id="stk68" contextRef="#ctx0" brushRef="#br0">16789 17150 0,'0'25'57,"51"-25"-35,76 0-11,50-51 0,0 26 0,-50 0 1,-51-1 0,-26 1-2,1 0 1,-26 25 1,1 0-1</inkml:trace>
    </iact:actionData>
  </iact:action>
  <iact:action type="add" startTime="245166">
    <iact:property name="dataType"/>
    <iact:actionData xml:id="d69">
      <inkml:trace xmlns:inkml="http://www.w3.org/2003/InkML" xml:id="stk69" contextRef="#ctx0" brushRef="#br0">16992 16745 0,'25'0'90,"102"0"-81,-51 0 3,0 0-1,-26 0 1,-24 0-1</inkml:trace>
    </iact:actionData>
  </iact:action>
  <iact:action type="add" startTime="256134">
    <iact:property name="dataType"/>
    <iact:actionData xml:id="d70">
      <inkml:trace xmlns:inkml="http://www.w3.org/2003/InkML" xml:id="stk70" contextRef="#ctx0" brushRef="#br0">4887 13071 0,'0'-25'79,"51"25"-68,151 0 0,-50 0 1,0 0-2,51 0 1,-26 0 1,-101 0-1,0 0 0,-51 0 0,1 0 1,-1 0 10</inkml:trace>
    </iact:actionData>
  </iact:action>
  <iact:action type="add" startTime="257496">
    <iact:property name="dataType"/>
    <iact:actionData xml:id="d71">
      <inkml:trace xmlns:inkml="http://www.w3.org/2003/InkML" xml:id="stk71" contextRef="#ctx0" brushRef="#br0">10661 14262 0,'51'0'124,"-1"0"-114,-25 0 1,26 0 0,0 0 0,-1 0 1,1 0-1,0 0 11,25 0-10,-26 0-1,26 0 1,-50 0-1,50 0 0,-26 0 0,-24 0 0,-1 0 12,0 0-1,1 0-11,-1 0 1,0 0 11,26 0-1,-1 0-21,-24 0 9,-1 0 1,26 0 0,-1 0 1,-24 0-1,-1 0 0,0 0 0,1 0 1,-1 0-1,51 0 11,-25 0-10,-26 0-1,26 0 0,-26 0 0,26 0 1,-26 0-1,26 0 0,50 0 1,-50 0-1,25 0-1,-1 0 2,1 0 0,-25 0-1,0 0 0,25 0 0,-26 0 0,26 0 1,-50 0-1,-1 0 0,0 0 0,26 0 1,-26 0-1,26 0 11,0 0-10,75 0-1,-75 0 0,25 0 0,-26 0 1,1 0 0,-26 0-2,1 0 1</inkml:trace>
    </iact:actionData>
  </iact:action>
  <iact:action type="add" startTime="265066">
    <iact:property name="dataType"/>
    <iact:actionData xml:id="d72">
      <inkml:trace xmlns:inkml="http://www.w3.org/2003/InkML" xml:id="stk72" contextRef="#ctx0" brushRef="#br0">13345 14541 0,'51'0'80,"101"0"-70,-76 0 1,126 25 1,52 26-1,75 25 0,-76 0 1,26 0-2,-51 0 2,-77-51-1,-24 0 0,25 51 0,-101-50 1,-1-26-1,1 25 0,25 0 1,25 1-1,-50-1 0,25 0 12,25 1-22,-25-1 9,-25 0 1,25 1 0,50 50 1,-50-51-1,102 26 13,-128-26-23,52 26 8,24-1 2,-25 1 0,1-26 0,-1 51 1,0-25-1,1-26 0,-52-25 0,-24 0 1</inkml:trace>
    </iact:actionData>
  </iact:action>
  <iact:action type="add" startTime="265990">
    <iact:property name="dataType"/>
    <iact:actionData xml:id="d73">
      <inkml:trace xmlns:inkml="http://www.w3.org/2003/InkML" xml:id="stk73" contextRef="#ctx0" brushRef="#br0">16840 14895 0,'25'0'78,"102"26"-67,-1 24 0,-50 52 0,51-26 1,-26 25-1,26 0 0,-76-50 0,-1 76 1,26-51-1,-25-26 0,-26-24 0,1 24 0,-26-24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33:10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18">
    <iact:property name="dataType"/>
    <iact:actionData xml:id="d0">
      <inkml:trace xmlns:inkml="http://www.w3.org/2003/InkML" xml:id="stk0" contextRef="#ctx0" brushRef="#br0">11193 12438 0,'0'-25'57,"0"-1"-47,25 26 12,26 0-9,25 0-3,0 0 2,0 0-2,-26 0 2,-24 0-1,-1 0 0,0 0 23,26 0-11,-26 0-13,0 0 1,1 0 181,-1 0-181,26 0 0,-26 0 1,76-25 0,-25 25-2,127 0 2,0 0-2,-1 0 2,-50 0-1,-76 0 0,-51 0 0,26 0 1,-26 0 0,1 0-2,-1 0 2,26 0-2,50 0 3,-25 0-3,-25 0 1,-26 0 12,0 0-12,1 0 0,24 0 1,-25 0 10,26 0-10,-26 0-1,26 0 0,0 0 0,-1 0 2,1 0-3,0 0 1,25 0 1,-26 0-2,-24 0 2,24 0-1,1 0 0,25 0 0,-25 0 1,-26 0-1,26 0 1,-1 0 10,26 0-11,25 0 0,-25 0 1,26 0-1,-1 0 0,0 0 0,-25 0 1,51 0-1,-51 0 0,25 0 0,0 0 0,-50 0 1,-26 0-1,1 0 0,-1 0 57</inkml:trace>
    </iact:actionData>
  </iact:action>
  <iact:action type="add" startTime="20051">
    <iact:property name="dataType"/>
    <iact:actionData xml:id="d1">
      <inkml:trace xmlns:inkml="http://www.w3.org/2003/InkML" xml:id="stk1" contextRef="#ctx0" brushRef="#br0">11421 13629 0,'0'0'1,"126"-26"8,-50 26 2,51 0 0,-26 0 1,26 0-1,25 0 0,-51 0 1,-25 0-2,76 0 2,-51 0-1,-25 0 0,-25 0 1,25 0-2,0 0 2,0 0-1,25 0 1,0 0-1,1 0 0,-1 0 1,0 0-2,-25 0 2,25 0-1,1 0 11,-26 0-20,0 0 8,50 0 1,-50 0 0,-25 0 1,25 0-1,-25 0 0,-1 0 0,26 0 1,-25 0-1,25 0 0,25 0 0,-50 0 1,25 0-1,-26 0 0,-24 0 0,-1 0 12,51 0-12,-25 0 0,-1 0 1,1 0-1,-26 0 0,1 0 0,24-25 34,-24 25-22,-1 0-12,0-25 1,1-1 43,-26 1-43,50 0-1,1-26 0,-26 0 1,0 26-1,-25 0 0,0-1 1,0 1 12,0 0-15,0-1 2,0 1 1,0 0-2,0-1 36,0 1-24,0 0-11,0-1 1,0 1-1,0-26 12,-50 26-21,24 0 7,-24-26 2,-1 26 0,26-26 1,-26 26-1,26 25 0,0-26 12,-1 1-13,26 0 2,-25-1-1,-26 1 1,51 0 10,-25-1-10,0 26-1,-1 0 0,-24 0 0,-1-25 0,0 25 1,26 0-1,25-25 0,-51-1 0,1 1 0,24 0 1,-50-1-1,51 1 0,-26 25 1,1 0-1,-1 0 0,26 0 12,0 0 1,-1 0-13,-24-25 0,-1 25 11,0 0-11,1 0 0,-1 0 0,-50-26 2,25 1-2,-26 0-1,26 25 1,51 0 1,0 0-1,-1 0-1,1 0 2,0 0 10,-1-26-20,1 26 8,0 0 46,-26 0-45,1 0 0,-1 0 12,0 0-12,26 0 1,-51 0-1,51 0 0,-1 0 0,1 0 0,-26 0 0,1 0 1,24 0-1,1 0 34,0 0-34,-26 0 0,-25 0 1,25 0-1,26 0 0,-26 0 11,1 0-10,-1 0-1,1 0 0,-26 0 1,25 0-1,0 0 0,26 0 1,0 0-1,-26 0 0,26 0 0,-77 0 0,52 0 1,24 0 10,1 0 1,0 0-12,-26 0 0,0 0 1,1 0-1,-26 0 0,50 0 1,1 0-1,0 26 11,-1-26-10,1 0-2,0 25 70,0-25-70,-1 25 80,26 1-77,-25-1-2,0 0 0,-1 1 0,1-26 1,0 50-1,-1-24 0,-24 50 0,50-51 0,-26 51 1,1 0-1,-26-25 0,51-26 1,0 26-2,-25-26 2,25 0-1,0 1 34,0 24 11,0-24-44,0-1-2,0 0 3,0 1-2,0-1 0,0 26 0,0-26 0,0 0 1,0 1 10,0-1-11,0 0 81,25-25 41,1 0-122,24 0 24,-24 0-24,-1 26-1,0-1 2,1-25 11,-1 0-12,0 25 1,1-25-1,-1 26-1,26-1 13,-26-25-1,0 0-10,0 0-1,1 0 1,-1 25 10</inkml:trace>
    </iact:actionData>
  </iact:action>
  <iact:action type="add" startTime="25350">
    <iact:property name="dataType"/>
    <iact:actionData xml:id="d2">
      <inkml:trace xmlns:inkml="http://www.w3.org/2003/InkML" xml:id="stk2" contextRef="#ctx0" brushRef="#br0">16536 13603 0,'51'0'112,"151"0"-100,1 0-2,-1 0 2,-50 0-1,26 0-1,-77 0 2,51 0-1,-25 0 0,-51 0 0,-51 0 0,0 0 1,26 0-1,50 0 0,0 0 0,26 0 0,-51 0 0,0 0 1,25 0-1,1 0 1,-26 0 0,-1 0-2,1 0 1,51 0 1,-26 0-1,51 0 0,-25 0 0,-26 0 1,26 0-1,-26 0 0,26 0 0,-26 0 1,51 0-1,0 0 11,-76 0-19,76 0 6,25 0 2,-25 0 0,-51 0 1,51 0-1,0 0 0,26 0 1,24 0-2,1 0 2,-102 0-1,0 0 0,-75 0 1,-1 0 10,0 0 0,1 0-11,-1 0 1</inkml:trace>
    </iact:actionData>
  </iact:action>
  <iact:action type="add" startTime="32966">
    <iact:property name="dataType"/>
    <iact:actionData xml:id="d3">
      <inkml:trace xmlns:inkml="http://www.w3.org/2003/InkML" xml:id="stk3" contextRef="#ctx0" brushRef="#br0">7369 13603 0,'25'0'45,"102"0"-34,25 0 0,50-25-1,-75 25 2,-51 0-1,76 0 0,0 0 0,-26 0 1,-24 0-1,24 0 0,-24 0 1,49 0-1,-75 0 0,76 0 0,0 0 0,26 0 1,-77 0-1,127 0 0,-127 0 1,-25 0-1,0 0 0,-25 0 0,-26 0 0,0 0 1</inkml:trace>
    </iact:actionData>
  </iact:action>
  <iact:action type="add" startTime="39389">
    <iact:property name="dataType"/>
    <iact:actionData xml:id="d4">
      <inkml:trace xmlns:inkml="http://www.w3.org/2003/InkML" xml:id="stk4" contextRef="#ctx0" brushRef="#br0">11015 10969 0,'102'0'125,"-1"0"-115,51 0 1,51 0 0,-1 0 0,1 0 0,-77 0 2,-24 0-3,24 0 2,-75 0-2,-26 0 2</inkml:trace>
    </iact:actionData>
  </iact:action>
  <iact:action type="add" startTime="40391">
    <iact:property name="dataType"/>
    <iact:actionData xml:id="d5">
      <inkml:trace xmlns:inkml="http://www.w3.org/2003/InkML" xml:id="stk5" contextRef="#ctx0" brushRef="#br0">17954 11121 0,'76'0'102,"51"0"-93,-26 0 3,51 0-1,-25 0 0,-51 0 0,-51 0 0,0 0 1,1 0 146</inkml:trace>
    </iact:actionData>
  </iact:action>
  <iact:action type="add" startTime="41720">
    <iact:property name="dataType"/>
    <iact:actionData xml:id="d6">
      <inkml:trace xmlns:inkml="http://www.w3.org/2003/InkML" xml:id="stk6" contextRef="#ctx0" brushRef="#br0">13472 10867 0,'0'0'3,"25"0"9,0 0-6,77 0 4,-1 0 2,51 0-2,0 0 2,51 0 0,-102 0-2,51 0 1,101 0 1,0 0-1,1 0 0,-1 0 0,-101 0 3,0 0-1,126 51-6,-252-51 5</inkml:trace>
    </iact:actionData>
  </iact:action>
  <iact:action type="add" startTime="42530">
    <iact:property name="dataType"/>
    <iact:actionData xml:id="d7">
      <inkml:trace xmlns:inkml="http://www.w3.org/2003/InkML" xml:id="stk7" contextRef="#ctx0" brushRef="#br0">20563 10994 0,'25'0'33,"26"0"-12,50 0-10,0 0 0,0 0 0,102 0 0,-127 0 1,127 0-1,100 0 1,1 0-2,0 0 2,-51 0-1,102 0 0,-304 0 0,-26 0 1,0 0 23,1 0-25,-1 0 12,0 0-11,1 0 0,-1 0 1,0 0 56,1 0-57,50 0 23,-51-25-23,0-1 149,26 26-150,25 0 1,-26 0 0,-24 0-1,-1 0 3,0 0 55,1 0-58</inkml:trace>
    </iact:actionData>
  </iact:action>
  <iact:action type="add" startTime="49627">
    <iact:property name="dataType"/>
    <iact:actionData xml:id="d8">
      <inkml:trace xmlns:inkml="http://www.w3.org/2003/InkML" xml:id="stk8" contextRef="#ctx0" brushRef="#br0">6609 4914 0,'25'0'34,"127"0"-23,51 0 0,-102 0 0,102 0 0,151 0 0,1 0 0,-51 0 0,-102 0 1,153 0-1,-330 0 0</inkml:trace>
    </iact:actionData>
  </iact:action>
  <iact:action type="add" startTime="56770">
    <iact:property name="dataType"/>
    <iact:actionData xml:id="d9">
      <inkml:trace xmlns:inkml="http://www.w3.org/2003/InkML" xml:id="stk9" contextRef="#ctx0" brushRef="#br0">14080 5016 0,'25'0'12,"0"0"100,26 0-100,0 0-1,25 0-1,-26 0 2,51 0-1,-25 0 0,51 0 0,-51 0 0,51 0 1,-26 0 10,-25 0-20,25 0 7,1 0 3,-27 0-1,-24 0 1,25 0-1,-51 0 0,1 0 0,-1 0 0,0 0 35,26 0-24,-26 0 1,1 0-13,-1 0 2</inkml:trace>
    </iact:actionData>
  </iact:action>
  <iact:action type="add" startTime="58672">
    <iact:property name="dataType"/>
    <iact:actionData xml:id="d10">
      <inkml:trace xmlns:inkml="http://www.w3.org/2003/InkML" xml:id="stk10" contextRef="#ctx0" brushRef="#br0">12535 8435 0,'50'0'12,"-24"0"-2,-1 0 2,0 0-1,1 0 11,24 0-10,26-25-2,0-26 2,127 51-1,-127 0 0,127 0 0,50 0 1,0 0 0,51 0-2,-102 0 2,1 0-1,-51 0 0,25 0 5,-25 0-2,0 0-11,-51 0 9,26 0-1,76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33:10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418">
    <iact:property name="dataType"/>
    <iact:actionData xml:id="d0">
      <inkml:trace xmlns:inkml="http://www.w3.org/2003/InkML" xml:id="stk0" contextRef="#ctx0" brushRef="#br0">23551 13654 0,'0'0'3,"-26"152"4,-24 25 4,-1-50-1,-25 0 1,26-51 1,-26 50-1,0-50 0,25 26 0,-25-26 0,-76 152 0,76-203 1,25 26-1,1 25 2,-1-26 8,26-24-19,-1-26 7,1 0 14</inkml:trace>
    </iact:actionData>
  </iact:action>
  <iact:action type="add" startTime="30968">
    <iact:property name="dataType"/>
    <iact:actionData xml:id="d1">
      <inkml:trace xmlns:inkml="http://www.w3.org/2003/InkML" xml:id="stk1" contextRef="#ctx0" brushRef="#br0">18638 15883 0,'51'0'148,"-26"0"-140,76 0 4,0 0-1,51 0 11,-76 0-20,76 0 7,-25 0 3,-76 0-1,-26 0 0,26 0 12,25 0-12,-26 0 0,52 0 0,-27 0 0,-24 0 1,0 0 10,-1 0-20,-24 0 19,24 0-9,1 0-2,50 0 1,1 0 1,-26 0-1,25 0 0,0 0 0,-25 0 1,-25 0-1,-1 0 0,-24 0 23,-1 0-23,0 0 1,1 0-1</inkml:trace>
    </iact:actionData>
  </iact:action>
  <iact:action type="add" startTime="32452">
    <iact:property name="dataType"/>
    <iact:actionData xml:id="d2">
      <inkml:trace xmlns:inkml="http://www.w3.org/2003/InkML" xml:id="stk2" contextRef="#ctx0" brushRef="#br0">19575 15073 0,'25'0'67,"1"0"-56,-26-76 0,0 25 1,0-76-1,0 51 0,0-25 1,0 0-1,0-1 0,0 26 0,0-50 0,0 50 1,0 0-1,0 25 11,0 0-19,0-25 6,0 26 2,0-26 0,0-26 1,0 1-1,0 25-1,0 25 2,-26-50-1,1 50 1,0 51-1,-1-50 0,1 24 1,-26-24-2,26 24 2,0 1-1,25 0 1,-26-1-1,1 1 34,0 0-34,-1-1 0,-24 26 0,-1 0 1,26 0-1,-1 0 0,-75-25 1,50 0-1,26 25 0,-26 0 11,26 0 12,-25 0-23,-1 0 1,0 0-1,26 0 0</inkml:trace>
    </iact:actionData>
  </iact:action>
  <iact:action type="add" startTime="33633">
    <iact:property name="dataType"/>
    <iact:actionData xml:id="d3">
      <inkml:trace xmlns:inkml="http://www.w3.org/2003/InkML" xml:id="stk3" contextRef="#ctx0" brushRef="#br0">18891 12641 0,'-25'25'124,"-26"26"-112,1-26-2,24 0 1,1-25 1,0 26-1,-1 24 0,1 1 0,0-26 1,-1 1 21,1-1-21,25 0 112,0 1-102,25-1 1,1 0 10,-26 1-30,25-1 5,0 0 4</inkml:trace>
    </iact:actionData>
  </iact:action>
  <iact:action type="add" startTime="37449">
    <iact:property name="dataType"/>
    <iact:actionData xml:id="d4">
      <inkml:trace xmlns:inkml="http://www.w3.org/2003/InkML" xml:id="stk4" contextRef="#ctx0" brushRef="#br0">21069 15934 0,'-25'0'292,"-1"-25"-204,26-1-77,0 1 1,-25 0-1,25-1 1,0 1 10,0 0 12,0-1-22,0-24 11,0-1-13,0 26 1,0-1 0,0 1 69,0 0-59,0-1-19,0 1 19,0-26-20,0 1 9,0 24 12,0 1-11,0 0 1,0-1 22,0-24-23,0-1 0,0 0 13,0 26-14,0 0 1,0-1 0,0 1 1,0 0 89,25 25 12,1 0-20,-1 0-84,0 0 4,1 0-4,-1 0 1,0 0 2,1 0 32,-1 50-40,51 1 5,-51-51 12,1 25 160,-26 1-170,0-1 0,0 26 0,0-26 1,0 0-1,0 1 0,0-1 0,0 26 1,0-26-1,0 26 0,0-26 23,0 26-33,-26-26 9,26 0 1,0 26 1,0-26-1,0 1 13,0 24-3,0-24-19,0-1 19,0 0-11,0 1 58,0-1-57,-25 26 1,0-26-1,25 0 11,-26 1 1,1-26-12,0 0 0,-1 0 0,1 25 1</inkml:trace>
    </iact:actionData>
  </iact:action>
  <iact:action type="add" startTime="41509">
    <iact:property name="dataType"/>
    <iact:actionData xml:id="d5">
      <inkml:trace xmlns:inkml="http://www.w3.org/2003/InkML" xml:id="stk5" contextRef="#ctx0" brushRef="#br0">15042 13122 0,'101'25'123,"-25"-25"-112,51 0 0,-51 26 0,-26-26 1,26 0-1,-25 0 0,-26 0 12</inkml:trace>
    </iact:actionData>
  </iact:action>
  <iact:action type="add" startTime="45548">
    <iact:property name="dataType"/>
    <iact:actionData xml:id="d6">
      <inkml:trace xmlns:inkml="http://www.w3.org/2003/InkML" xml:id="stk6" contextRef="#ctx0" brushRef="#br0">16511 13274 0,'0'-25'89,"25"25"-66,0-26-12,51 26-1,-50 0 2,24 0-1,1 0 0,25 0 12,-51 0-21,26 0 19,50-25-10,-50 0 0,-26 25 11</inkml:trace>
    </iact:actionData>
  </iact:action>
  <iact:action type="add" startTime="60690">
    <iact:property name="dataType"/>
    <iact:actionData xml:id="d7">
      <inkml:trace xmlns:inkml="http://www.w3.org/2003/InkML" xml:id="stk7" contextRef="#ctx0" brushRef="#br0">20284 11906 0,'-51'0'226,"1"0"-215,24 0-1,1 0 2,0 0-1,-1 0 0,1 0 0,-26 0 2,-25 0-3,26 0 1,24 0 0,-24 0 0,-1 0 1,1 0 12,24 0-15,1 0 4,0 0 8,-1 0-10,1 0 1,-26 0 10,26 25-21,0 1 10,-1-26 0,1 0 1,0 0-2,-26 0 13,0 0-12,1 0 0,-1 0 1,26 0-2,-26 0 2,0 25-1,1-25 0,-1 0 1,26 0-1,-26 0 0,26 0 0,-26 0 1,1 0-1,24 0 1,1 0 10,-26 0-11,26 0 11,0 0-10,-1 0 0,1 0 9,0 0 92,-1 0-80,1 0-21,0 0 66,-1 0 69,1-51-125,0 1-19,-1-26 16,1-26-7,-26-50-1,1 0 0,24 26 1,1-52 0,-26 26-2,26-25 1,25 76 1,-25-26-1,25 26 0,0 25 0,0-26 1,0 52-1,0-1 11,0-25-11,0 25 0,0-50 1,0 76-1,0-77 1,0 52-1,0 24 0,0-24 0,0-1 1,0 26-1,25-1 0,0 1 0,1 0 2,-26-1 42,25 26-44,51 0 0,0 0 1,76 0-1,-51 0-1,1 0 2,50 0-1,50 0 1,1 0 11,-77 0-21,-24 0 7,50 0 2,50 0 0,-25 0 0,26 0 0,0 0 1,-127 0 0,76 0-2,25 26 2,-76-26-1,102 50 0,-127-24 0,-26-26 1,26 0-1,26 0 0,-77 0 0,76 0 1,-50 25-1,-1-25 0,-24 0 0,-1 0 23,0 25-23,51-25 0,51 26 1,-26-1-1,-25 26 0,-50-51 0,-1 0 1,0 0-1,1 0 1,-1 50-1,26-24 0,-1 24 0,26 26 0,-50-25 0,-1 25 3,0-51-5,-25 51 3,0 0-1,26 0 0,24 51 0,-25 76 12,-25-102-22,0 26 9,0 50 1,0-25 0,0 0 0,0 0 1,0 0-1,0-25 0,0-26 0,0 0 1,0-25-1,0 0 0,0-25 0,0 0 1,26-1 0,-26 1 10,0-26-20,0 1 7,0-1 2,0 0 1,0 1-1,0-1 44,-26-25-21,1 0-22,-127 0-1,-25-51 0,0-25 1,50 51-2,51 0 2,0-1 2,-25 1-6,0 0 4,25-1-1,-51 1 0,76 25 1,-25 0-1,26 0 0,-77-51 0,26 51 0,-26 0 0,51 0 1,-76 0-1,0 0 0,0 0 1,76 0-1,-25 0 0</inkml:trace>
    </iact:actionData>
  </iact:action>
  <iact:action type="add" startTime="69005">
    <iact:property name="dataType"/>
    <iact:actionData xml:id="d8">
      <inkml:trace xmlns:inkml="http://www.w3.org/2003/InkML" xml:id="stk8" contextRef="#ctx0" brushRef="#br0">11573 5700 0,'0'0'2,"25"0"30,0 25-22,0-25 12,-25 25 45,26-25-56,24 0 1,-24 0 0,-1 0 11,0 0-21,1 0 30,-1 0-30,0 0 5,26 0 95,-26 0-91,1 0 0,-26-25 103,0 0-104,0-26 2,0 26-1,0-26 0,0 26 12,-26-1 22,26 1-33,-25 0-2,0-1 2,-1 1 10,1 25 1,0-25-2,25-1-8,-26 26-3,1 0 2,25-25-1,-51 25 1,1 0-2,24 0 2,1 0-1,-25 0 0,-52 0 2,77 0 8,-26 0-10,1 0 1,24 0-2,26 25 2,0 1-2,0-1 2,-25 26-1,0 50 11,25-76-20,0 1 19,0-1-10,0 0 1,0 1 10,0-1-11,0 0 1,0 1 10,0-1 1,0 0 10,25-25-22,0 26 91,1-26-68,-1 0 55,0 0-76,1 0 178,-26 25-181,25 0 2</inkml:trace>
    </iact:actionData>
  </iact:action>
  <iact:action type="add" startTime="70961">
    <iact:property name="dataType"/>
    <iact:actionData xml:id="d9">
      <inkml:trace xmlns:inkml="http://www.w3.org/2003/InkML" xml:id="stk9" contextRef="#ctx0" brushRef="#br0">12003 5902 0,'25'0'68,"-25"51"-46,0 0-11,0 25 1,0-26-1,0 1 0,0 25 12,0-51-21,0 1 7,26-26 81,-1-76-78,26 25-1,25 0-1,-51 1 2,0-1-1,-25 26 0,26 25 181,-1 25-181,0 26 0,-25-1 0,0-24 11,0 24-20,0-24 30,26-26 150,-1 0-172,-25-26 2,51-24-2,-26-1 1,-25 26 1,25 25-2,1 0 13,-26-26-11,25 26 77,25 0-77,-24 0 21,-1 0 24,-25 26 21,0-1-66,0 0-1,0 1 11</inkml:trace>
    </iact:actionData>
  </iact:action>
  <iact:action type="add" startTime="72618">
    <iact:property name="dataType"/>
    <iact:actionData xml:id="d10">
      <inkml:trace xmlns:inkml="http://www.w3.org/2003/InkML" xml:id="stk10" contextRef="#ctx0" brushRef="#br0">13041 6004 0,'26'0'180,"50"0"-171,-26 0 1,26 0 1,76 0 23,-76 25-32,25 0 7,-50 1-7,-26-26 7</inkml:trace>
    </iact:actionData>
  </iact:action>
  <iact:action type="add" startTime="73312">
    <iact:property name="dataType"/>
    <iact:actionData xml:id="d11">
      <inkml:trace xmlns:inkml="http://www.w3.org/2003/InkML" xml:id="stk11" contextRef="#ctx0" brushRef="#br0">14459 5750 0,'26'0'90,"-26"26"-45,0 24-43,0 1 7,0-26 3,0 77-1,0-26 1,0 0-2,0 50 1,0-75 0</inkml:trace>
    </iact:actionData>
  </iact:action>
  <iact:action type="add" startTime="76665">
    <iact:property name="dataType"/>
    <iact:actionData xml:id="d12">
      <inkml:trace xmlns:inkml="http://www.w3.org/2003/InkML" xml:id="stk12" contextRef="#ctx0" brushRef="#br0">18283 5269 0,'26'0'79,"75"0"-57,26 0-20,25 0 7,50 0 3,1 0-2,-1 0 2,1 0-1,0 0 1,-77 0-2,26 0 2,0 0-1,0 0 0,0 0 1,-25 0-1,-51 0 0,-1 25 0,-24 1 0,-26-26 1,26 0 10,-26 0-20,26 0 19,-26 0 2,1 0-13</inkml:trace>
    </iact:actionData>
  </iact:action>
  <iact:action type="add" startTime="85362">
    <iact:property name="dataType"/>
    <iact:actionData xml:id="d13">
      <inkml:trace xmlns:inkml="http://www.w3.org/2003/InkML" xml:id="stk13" contextRef="#ctx0" brushRef="#br0">8711 6662 0,'25'0'56,"-25"-25"-12,26 0-42,24 25 8,1 0 0,0 0 2,50 0 11,-51 0-22,26 0 10,-25 0-1,-26 0 1,1 0 34,24 0-43,-24 0 7</inkml:trace>
    </iact:actionData>
  </iact:action>
  <iact:action type="add" startTime="86127">
    <iact:property name="dataType"/>
    <iact:actionData xml:id="d14">
      <inkml:trace xmlns:inkml="http://www.w3.org/2003/InkML" xml:id="stk14" contextRef="#ctx0" brushRef="#br0">8052 6612 0,'51'0'89,"25"0"-78,-51 0 13,1 0-22,-1 0 6,0 0 3,1 0 0</inkml:trace>
    </iact:actionData>
  </iact:action>
  <iact:action type="add" startTime="88951">
    <iact:property name="dataType"/>
    <iact:actionData xml:id="d15">
      <inkml:trace xmlns:inkml="http://www.w3.org/2003/InkML" xml:id="stk15" contextRef="#ctx0" brushRef="#br0">23247 12919 0,'0'26'56,"0"-1"-20,0 0-26,0 1 0,0-1 12,0 0-10,25 26-2,1 0 13,-1-26-21,0-25 8,1 51 0,-1-51 1,0 0 114,0 0-114,1 0 12,50 0-21,25 0 6,26-26 3,-51 1 1,50 0-1,-50-1 0,-25 1 0,-26 25 1,1 0-1,-1 0 0,0-25 1,-25-1-2,26 26 2,-1 0 44,26 0-34,-26 0-17,0 0 6</inkml:trace>
    </iact:actionData>
  </iact:action>
  <iact:action type="add" startTime="96454">
    <iact:property name="dataType"/>
    <iact:actionData xml:id="d16">
      <inkml:trace xmlns:inkml="http://www.w3.org/2003/InkML" xml:id="stk16" contextRef="#ctx0" brushRef="#br0">17777 13147 0,'76'0'112,"76"0"-88,-51 0-21,76 0 3,-25 0 6,-76 0 0,0 0-1,-25 0-1,0 26 2,-1-1-1,-24 0 1</inkml:trace>
    </iact:actionData>
  </iact:action>
  <iact:action type="add" startTime="98671">
    <iact:property name="dataType"/>
    <iact:actionData xml:id="d17">
      <inkml:trace xmlns:inkml="http://www.w3.org/2003/InkML" xml:id="stk17" contextRef="#ctx0" brushRef="#br0">19778 5269 0,'25'0'58,"0"0"-48,0-25 3,26-1 29,-26 26-31,26 0 1,-26 0-1,102 0 1,0-25-2,-26-26 3,26 26-2,-26 0-1,76 25 2,-101 0-2,0 0 1,-25 0 1,-1 0-1,-24 0 0</inkml:trace>
    </iact:actionData>
  </iact:action>
  <iact:action type="add" startTime="100934">
    <iact:property name="dataType"/>
    <iact:actionData xml:id="d18">
      <inkml:trace xmlns:inkml="http://www.w3.org/2003/InkML" xml:id="stk18" contextRef="#ctx0" brushRef="#br0">23348 13375 0,'-25'0'78,"76"0"-46,-26-25-20,-25 0-1,25-1 25,26 26-27,-1-25 2,-24 0 0,50 25 0,-26 0 0,-24 0 0,24-26 22,1 26-21,0 0-1,-1-25 1,1 25-1,-26 0 11,1 0-11,-1 0 1,0 0-1,51-25 0,-50 25 0,75 0 1,-50 0-1,50-26 0,-51 26 1,-24 0-1,-1-25 58,-25 0-59</inkml:trace>
    </iact:actionData>
  </iact:action>
  <iact:action type="add" startTime="107153">
    <iact:property name="dataType"/>
    <iact:actionData xml:id="d19">
      <inkml:trace xmlns:inkml="http://www.w3.org/2003/InkML" xml:id="stk19" contextRef="#ctx0" brushRef="#br0">3393 9677 0,'0'-26'57,"25"26"-46,51 0 12,51-25-19,25 25 3,0 0 4,-26-25-1,-24 25 1,24 0 0,-50 0 12,25 0-21,26-26 7,-26-24 2,77 24 0,-26 26 1,50 0-1,1 0 3,25 0-5,-76 0 2,0 0 1,-51 0-1,51 0 11,-26 0-20,26 0 8,-50 0 1,50 0 11,25 0-21,-76 0 9,0 0 2,51 0-1,26 0 0,-26 0 0,50 0 1,-100 0-1,-52 0 0,-24 0 0</inkml:trace>
    </iact:actionData>
  </iact:action>
  <iact:action type="add" startTime="108312">
    <iact:property name="dataType"/>
    <iact:actionData xml:id="d20">
      <inkml:trace xmlns:inkml="http://www.w3.org/2003/InkML" xml:id="stk20" contextRef="#ctx0" brushRef="#br0">2962 11045 0,'51'0'45,"0"0"-34,75 0 0,52 0 0,-102 0 0,126 0 0,51 0 1,51 0-1,0 0 0,-51 0 0,-50 0 0,50 0 0,26 0 1,25 0-1,50 0 0,1 50 0,-51-50 1,-102 0-1,-50 0 1,-25 0-1,-26 0 0,26 0 0,-26 0 0,0 0 0,26 0 1,75 26 10,-176-26-19</inkml:trace>
    </iact:actionData>
  </iact:action>
  <iact:action type="add" startTime="128371">
    <iact:property name="dataType"/>
    <iact:actionData xml:id="d21">
      <inkml:trace xmlns:inkml="http://www.w3.org/2003/InkML" xml:id="stk21" contextRef="#ctx0" brushRef="#br0">23981 10259 0,'0'-25'123,"0"-51"-111,76 25-2,-25-50 1,-26 76 1,1-1-1,-26 1 0,25 0 1,0-1 55,1 26-22,-1 0-34,0 0 12,1 0-12,-1 0 46,0 0-46,0 0 1,1 0-2,-1 0 1,0 0 0,26 0 12,-26 26-9,26-1-6,0 0 4,-1 1-1,1 24 0,0-24 1,-26-26-1,0 25 1,1 0-2,24 26 14,-24-51-14,-26 25 13,25-25-12,-25 51-1,0 0 2,0-1 0,0 1-1,0 0 0,0-1 0,0 1 1,0-26-1,0 26 0,0-26 0,0 1 0,0 24 1,0-24-1,0 24 0,-76 1 1,25-26-1,1 1 0,-26-1 0,25 26 12,0-51-22,26 0 9,0 0 1,-1 0 2,1 0-2,0 0 0,-26 0 12,26 0-13,-26-26 2,1-100-2,24 50 2,-50 0-1,26-26 1,24 26-1,1 26-1,0-26 2,-1 25 1,26 26-4</inkml:trace>
    </iact:actionData>
  </iact:action>
  <iact:action type="add" startTime="133221">
    <iact:property name="dataType"/>
    <iact:actionData xml:id="d22">
      <inkml:trace xmlns:inkml="http://www.w3.org/2003/InkML" xml:id="stk22" contextRef="#ctx0" brushRef="#br0">4786 12134 0,'50'0'100,"26"0"-88,51 0 10,25 0-19,-51 0 5,76-25 3,-101-1 0,51 26 1,25 0-2,-51 0 1,26 0 0,-51 0 12,-25 0-21,-1 0 8,1 0 1,-51-25 203,-26 25-192,-75 0-11,25-25 1,-25 25-2,-51 0 13,76 0-22,-127 0 9,1 0 2,-1 0-1,26 0 0,76 0 0,25 0 0,0 0 1,25 0-1,-50 0 0,25 0 1,25 0-1,0 0 0,-24 0 0,24 0 0,-25 0 1,51 0-1,-26 0 0,0 0 1,26 0-2,-26 0 2,1 0-1,24 0 2,1 0-3,0 0 1,75 0 125,1 0-126,50 0 3,-25 0-3,-25 0 2,0 0-1,-1 0 1,-24 0-2,75 0 13,-51 0-22,26 0 8,51 0 3,-51 0-1,-25 0 0,-26 0 0,26 0 1,-1 0-1,52 0 2,-26 0-3,0 0 1,0 0 0,-1 0 0,-24 0 2,-26 0-4,-50 0 218,-76 0-214,25 0-3,25 0 0,26 0 1,0 0 23,50 0 80,102 0-104,-77 0 2,26 0-2,-51 0 1,1 0 0</inkml:trace>
    </iact:actionData>
  </iact:action>
  <iact:action type="add" startTime="142693">
    <iact:property name="dataType"/>
    <iact:actionData xml:id="d23">
      <inkml:trace xmlns:inkml="http://www.w3.org/2003/InkML" xml:id="stk23" contextRef="#ctx0" brushRef="#br0">4026 11121 0,'-25'0'89,"-26"0"-77,-25 0-1,-25 0 12,-1 0-20,1 0 5,25 0 2,26 0 2,-52 0-1,77 0 13,0-26 19,-1 26-31,1 0-2,0 0 2,-26-50 0,51 24-2,-25 26 2,-1-25-1,1-26 0,0 1 0,-1-1 0,1 26 1,0-1-1,-1 1 11,1-26 1,-26 1-10,26-1-4,0-50 3,25 75-1,-26 1 34,26 0 12,0-1-45,0-24 1,0 24-5,0 1 26,26 0-12,-26-1-11,25 26 12,0-25-22,-25 0 9,26-1 13,-1 1-1,26 0-10,25-26-1,-76 26 0,25 25 0,0 0 23,1-26-12,-1 1-10,0 0-1,1-1 0,-1 26 12,0 0 11,1 0-23,24 0 0,1 0 0,0 0 0,-1 0 1,-25 0-1,26 0 0,50 0 1,-50 0-1,-26 0 0,1 0 0,-1 0 1,0 0-1,26 0 45,-26 0-45,1 0 0,-26 26 23,0 24-11,25 1-22,-25 0 9,0-1 1,0-24 1,0-1-1,0 26 0,0-1 0,0 26 2,0-25-2,0-26-1,0 1 1,0 24 0,0-24 12,0-1-21,0 0 7,0 26 3,0-26 0,0 1-2,0 50 1,0-51 12,0 0 22,0 1-34,0-1 0,0 0 1,0 1-1,-25-1 103,-1-25-104,-50 0 1,26 0 0,-26 0 0,0 0 1,25 0-1,0 0 0,1 0 1,-1 0-2,1 0 2,-1 0 0,26 0-2,-1 0 1,1 0 12</inkml:trace>
    </iact:actionData>
  </iact:action>
  <iact:action type="add" startTime="155044">
    <iact:property name="dataType"/>
    <iact:actionData xml:id="d24">
      <inkml:trace xmlns:inkml="http://www.w3.org/2003/InkML" xml:id="stk24" contextRef="#ctx0" brushRef="#br0">5520 13451 0,'0'0'1,"152"0"10,0 0 0,-25 0 0,-26 0 0,0 0 0,-25 0 0,-25 0 1,-1 0-2,-24 0 2,-1 0 10,26 0 46,-26 0-57,0 0 1,1 0-1</inkml:trace>
    </iact:actionData>
  </iact:action>
  <iact:action type="add" startTime="158116">
    <iact:property name="dataType"/>
    <iact:actionData xml:id="d25">
      <inkml:trace xmlns:inkml="http://www.w3.org/2003/InkML" xml:id="stk25" contextRef="#ctx0" brushRef="#br0">2684 13426 0,'25'0'146,"76"0"-134,-25 0-1,0 0-1,-25 0 1,25 0 1,-25-25-1,-1 25 0,26 0 1,26 0-1,-1 0 0,101 0 12,-151 0-22,0 0 9,-26 0 1,26 0 0,-1 0 1,26 0-2,26 0 2,-1 0 0,26 0-1,-77 0-1,26-26 2,0 26-1,-51 0 0,51 0 1,-25 0-1,25 0 0,-25 0 0,-26 0 1,51 0-1,-25 0 0,-1 0 12,1 0-12,25 0 0,25 0 0,-75 0 0,24-25 1,51 25-1,-75 0 0,24 0 12,1 0-12,25 0 1,-25 0-1,-1 0 0,-24 0 0,24 0 1,-24 0-2,-1 0 2,26-25 0,-26-1-2,51 26 1,-25 0 1,-1 0 10,-24 0-20,50 0 8,25 0 1,25 0 0,-50 0 1,0 0-1,0 0 0,26 0 0,-77 0 0,102 0 1,-51 0-1,0 0 0,50 0 0,-50 0 1,-25 0-1,-1 0 0,26 0 0,-50 0 0,-1 0 1</inkml:trace>
    </iact:actionData>
  </iact:action>
  <iact:action type="add" startTime="161446">
    <iact:property name="dataType"/>
    <iact:actionData xml:id="d26">
      <inkml:trace xmlns:inkml="http://www.w3.org/2003/InkML" xml:id="stk26" contextRef="#ctx0" brushRef="#br0">2101 8182 0,'26'0'90,"-26"51"-55,0-1-25,0 52 0,0 24 2,0 26-1,0 0 0,0 0 1,0-25-1,0-26 0,0 51 0,0 0 0,0-25 1,0-26-1,0-25 0,0 51 0,0-51 1,0 0-1,0 25 0,0-25 0,0 0 1,0-25-1,0 0 0,0 25 1,0-26-2,0 26 2,0 0-1,0 26 0,0-77 0,0 76 0,0-50 12,0 0-21,0 50 8,0-25 1,-26 25 1,1-25-2,0 0 1,-1 0 0,26 26 1,0-1 0,0-25-1,-25-25 0,25-1 1,0-24-2,0 50 1,0-26 1,0 26-1,0-25 1,0 0-1,0-1 0,0 1 0,0-26 0,0 1 12,0-1 0,0 26-13,0-26 1,0 0 1,0 26 0,0-26-1,0 1 11,0-1 1,-25 0-12,25 1 0,0-1 12,0 26 0,0-1-12,0-24 0,0-1 0,0 0 0,0 1 57,-26-26-57,26 25 0,0 0 12,0 1 34,0-1-32,0 0-17,0 1 2,0-1 36,0 0-35,0 1 12,0-1-21,0 0 7,0 1 2,-25-1 12</inkml:trace>
    </iact:actionData>
  </iact:action>
  <iact:action type="add" startTime="174563">
    <iact:property name="dataType"/>
    <iact:actionData xml:id="d27">
      <inkml:trace xmlns:inkml="http://www.w3.org/2003/InkML" xml:id="stk27" contextRef="#ctx0" brushRef="#br0">6938 6536 0,'26'0'68,"50"0"-56,75 0-1,1 0 0,0 0 0,76 0 0,-25 0 0,-1 0 0,1 0 0,-51 0 0,51 0 1,-1 0-1,26 0 0,-152 0 0,76 0 1,0 0-1,0 0 0,0 0 1,-26 0-1,52 0 0,-128 0 0,-24 0 1,-1 0-1,0 0 0,1 0 0,-1 0 0,0 0 12</inkml:trace>
    </iact:actionData>
  </iact:action>
  <iact:action type="add" startTime="175609">
    <iact:property name="dataType"/>
    <iact:actionData xml:id="d28">
      <inkml:trace xmlns:inkml="http://www.w3.org/2003/InkML" xml:id="stk28" contextRef="#ctx0" brushRef="#br0">5191 6561 0,'25'0'124,"76"0"-113,1 0 1,-1 0-2,-25 0 3,0 0-3,-51 0 1,1 0 1,24 0 0,-24 0-2,-1 0 1,0 0 1,1 0 21,-1 0-22,0 0 1,-101 0 192,0 0-193,0-25 0,-25-26 0,50 51 1,-25 0-2,26 0 1,-1 0 1,0 0-2,26 0 16,0 0-18,0 0 3,-1 0 1,77 0 214,-1 0-216,1 0 1,-26 0 0,1 0 12,24 0-1,26 0-20,-25 0 8,0 0 1,-26 0 0,0 0 0,1 0 1,-1 0-1,0 0 12,-101 0 134,-76 0-146,76 0 0,-76 0 1,1 0-1,-52 0 0,152 0 1,77 0 124</inkml:trace>
    </iact:actionData>
  </iact:action>
  <iact:action type="add" startTime="179603">
    <iact:property name="dataType"/>
    <iact:actionData xml:id="d29">
      <inkml:trace xmlns:inkml="http://www.w3.org/2003/InkML" xml:id="stk29" contextRef="#ctx0" brushRef="#br0">2861 12362 0</inkml:trace>
    </iact:actionData>
  </iact:action>
  <iact:action type="add" startTime="182305">
    <iact:property name="dataType"/>
    <iact:actionData xml:id="d30">
      <inkml:trace xmlns:inkml="http://www.w3.org/2003/InkML" xml:id="stk30" contextRef="#ctx0" brushRef="#br0">21955 8613 0,'26'0'169,"-1"0"-148,0 0 1,1 0-20,-1 0 7,26 0 2,-26 0 0,26 0 35,-26-26-35,0 26 0,1 0 0,-1 0 0,0 0 1,1 0 21,-1 0-10,0 0-12,1 0 1,-1 0-2,0 0 13,1 0-11,24 0-1,1 0 0,-26 0 0,0 0 1,26 0-1,-26 0 0,1 0 11,-1 0-8,0 0 6,1 0-9,-1 0 35,0 0-13,26 0-22,-26 0 12,1 0-21,-1 0 7,26 0 47,-26 0-44,0 0 44,1 0-45</inkml:trace>
    </iact:actionData>
  </iact:action>
  <iact:action type="add" startTime="184744">
    <iact:property name="dataType"/>
    <iact:actionData xml:id="d31">
      <inkml:trace xmlns:inkml="http://www.w3.org/2003/InkML" xml:id="stk31" contextRef="#ctx0" brushRef="#br0">23677 8638 0,'102'0'113,"-26"0"-101,0 0-2,-26 0 1,52 0 1,24 0-1,-50 0 0,-25 0 0,-1 0 1,-24 0-1,-1 0 0</inkml:trace>
    </iact:actionData>
  </iact:action>
  <iact:action type="add" startTime="186904">
    <iact:property name="dataType"/>
    <iact:actionData xml:id="d32">
      <inkml:trace xmlns:inkml="http://www.w3.org/2003/InkML" xml:id="stk32" contextRef="#ctx0" brushRef="#br0">3292 12058 0,'25'0'125,"26"0"-102,-1 0-22,51 0 8,26 0 2,25 0 0,0 0 0,0 0 2,0 0-3,25 0 1,-76 0 0,-25 0 1,-50 0-1,24 0 0,26 0 1,-25 0-1,0 0 0,-1 0 0,-24-25 0,-1 25 1,0 0-1</inkml:trace>
    </iact:actionData>
  </iact:action>
  <iact:action type="add" startTime="190651">
    <iact:property name="dataType"/>
    <iact:actionData xml:id="d33">
      <inkml:trace xmlns:inkml="http://www.w3.org/2003/InkML" xml:id="stk33" contextRef="#ctx0" brushRef="#br0">22082 9423 0,'25'0'158,"77"0"-147,-1 0 0,-50 0 0,-1 0 1,26 0-2,-25 0 1,-1 0 1,-24 0-1,-1 0 0,0 0 1,26 0 10,-26 0-11,1 0 0,24 0 23,-24 0-23,-1 0 12,0 0-12,26 0 58,-26 0-59,26 0 1,0 0 12,-1 0-12,-24 0 1,24 0-1,-24 0 0,-1 0 0,0 0 12,26 0 10,-26 0-22,1 0 1,-1 0 179</inkml:trace>
    </iact:actionData>
  </iact:action>
  <iact:action type="add" startTime="193555">
    <iact:property name="dataType"/>
    <iact:actionData xml:id="d34">
      <inkml:trace xmlns:inkml="http://www.w3.org/2003/InkML" xml:id="stk34" contextRef="#ctx0" brushRef="#br0">2582 13831 0,'0'-25'23,"26"25"-20,24-25 8,1 25-4,25-26 3,25 1 13,51 0-22,0 25 10,-76 0-1,127 0 1,-1 0 0,1 0 1,-51 0-1,101 0 12,-227 0-21,-1 0 7</inkml:trace>
    </iact:actionData>
  </iact:action>
  <iact:action type="add" startTime="195129">
    <iact:property name="dataType"/>
    <iact:actionData xml:id="d35">
      <inkml:trace xmlns:inkml="http://www.w3.org/2003/InkML" xml:id="stk35" contextRef="#ctx0" brushRef="#br0">4963 15377 0,'0'-26'56,"0"1"-34,51 0-11,50-1 0,-25 26 0,25 0 1,0 0-1,1 0 0,50 0 0,50 0 1,1 0-1,-76 0 1,-26 0-1,25 0 0,26 0 1,-76 0-1,0 0-1,51 0 3,-51 0-2,0 0 0,0 0 1,0 0 10,25-25-21,-25 25 8,-51 0 2,51 0 12,-50-25-21,-1 25 7</inkml:trace>
    </iact:actionData>
  </iact:action>
  <iact:action type="add" startTime="201249">
    <iact:property name="dataType"/>
    <iact:actionData xml:id="d36">
      <inkml:trace xmlns:inkml="http://www.w3.org/2003/InkML" xml:id="stk36" contextRef="#ctx0" brushRef="#br0">7166 6434 0,'-25'0'135,"25"-25"-124,-51-51 1,-25-101-2,26 50 1,-26-25 0,50-25 1,-50 50-1,51 0 1,-26 51-2,26 51 13,25-26-21,0 1 7,0 24 2,0-75 12,0 50-21,0 26 7,0-26 2,0 26 0,0-26 1,0 26 10,0 0 12,101 25-11,26 0-12,0 0 4,100 0-7,-125 0 3,50 0 0,76 25 11,-26 0-20,51 26 7,26-26 2,-76 1 1,-51 24-1,177-24 1,-279-26-1,-24 0 0,24 0 12,1 25-10,0 0-3,-26-25 1,0 0 0,1 26 45,-26-1-34,25 26-20,0-26 8,-25 0 23,0 1-21,0 75-1,-25 0 0,0 26 1,-1-51-1,1 51 0,0-26 0,-1 26 0,1-1 0,25-75 1,0 25-1,0-25 0,0-26 1,-25 0 77,-51 1-77,-127-26-1,127 0 1,-126 0-1,-52 0 0,52 0 0,50 0 0,-152 0 1,279 0-1</inkml:trace>
    </iact:actionData>
  </iact:action>
  <iact:action type="add" startTime="206041">
    <iact:property name="dataType"/>
    <iact:actionData xml:id="d37">
      <inkml:trace xmlns:inkml="http://www.w3.org/2003/InkML" xml:id="stk37" contextRef="#ctx0" brushRef="#br0">20284 5725 0,'0'0'1,"0"-25"54,-51 25-33,-101 0-10,0 0 0,26 0-2,-51 0 1,-51 0 1,25 50-1,-25 26 0,51-25 1,50 50 2,1 1-7,50-1 5,0 0-1,25 1 1,26-1-1,25 26 0,0-26 1,0 26-2,0-26 2,0 51 0,0-25-1,0 25 0,0-1 0,0 27 0,50-77 0,52 51 1,100 76-1,-151-177 0,50-1 0,-25-24 2,0-1 8,76-25-19,0 0 7,76 0 3,-152-25-1,127-77 0,24-50 1,52-50-1,-51-26 0,25-25 0,-76 25 1,26 0-1,-51 50 0,-51 1 0,-50 50 1,0 1 10,25-128-20,-51 128 7,-25 50 3,0 25-1,0 0 0,0-25 0,-25-25 0,-102 76 1,0-1-1,26 1 0,25 25 1</inkml:trace>
    </iact:actionData>
  </iact:action>
  <iact:action type="add" startTime="210194">
    <iact:property name="dataType"/>
    <iact:actionData xml:id="d38">
      <inkml:trace xmlns:inkml="http://www.w3.org/2003/InkML" xml:id="stk38" contextRef="#ctx0" brushRef="#br0">2304 14946 0,'25'0'10,"26"0"3,25 0-3,25-25 0,-25-1 1,51 1 0,-51 25 1,25-25 0,0 25-2,-25 0 1,0 0 1,-25 0-1,25 0 0,-25 0 0,-1 0 0,1 0 1,-1 0-1,1 0 0,25 0 1,0 0-1,-25 0 0,-26 0 0</inkml:trace>
    </iact:actionData>
  </iact:action>
  <iact:action type="add" startTime="212165">
    <iact:property name="dataType"/>
    <iact:actionData xml:id="d39">
      <inkml:trace xmlns:inkml="http://www.w3.org/2003/InkML" xml:id="stk39" contextRef="#ctx0" brushRef="#br0">4634 16567 0,'0'0'3,"76"0"79,76 0-70,50 0-1,-75 0 1,50 0-1,26 0 0,-26 0 0,-25 0 1,101 0-2,-202 0 2,-26 0 0</inkml:trace>
    </iact:actionData>
  </iact:action>
  <iact:action type="add" startTime="213083">
    <iact:property name="dataType"/>
    <iact:actionData xml:id="d40">
      <inkml:trace xmlns:inkml="http://www.w3.org/2003/InkML" xml:id="stk40" contextRef="#ctx0" brushRef="#br0">3140 16567 0,'-26'0'80,"153"0"-70,-26 0 1,51 0 1,51 0-1,-1 0 0,-50 0 0,-25 0 1,101 0 0,-203 0-2,0 0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12-13T13:33:10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717">
    <iact:property name="dataType"/>
    <iact:actionData xml:id="d0">
      <inkml:trace xmlns:inkml="http://www.w3.org/2003/InkML" xml:id="stk0" contextRef="#ctx0" brushRef="#br0">6913 7270 0,'25'0'122,"102"0"-111,-1 0 0,26 0 0,102 0 1,50 0-1,-51 0 0,-101 0 2,-51 0-3,102 0 1,-178 0 0</inkml:trace>
    </iact:actionData>
  </iact:action>
  <iact:action type="add" startTime="20570">
    <iact:property name="dataType"/>
    <iact:actionData xml:id="d1">
      <inkml:trace xmlns:inkml="http://www.w3.org/2003/InkML" xml:id="stk1" contextRef="#ctx0" brushRef="#br0">12104 7270 0,'0'0'1,"26"0"32,50 0 1,0 0-23,50 0 0,51 0 1,26 0-1,-76 0 0,75 0 0,102 51 0,0-26 1,0-25 10,-101 0-20,-77 0 7,-25 0 3,102 26-1,-178-26 0,1 0 11,24 0 12,77 0-23,-51 0 1,25 0-1,-50 0 0,0 0 0,-1 0 12,-24 0-12,-1 0 12</inkml:trace>
    </iact:actionData>
  </iact:action>
  <iact:action type="add" startTime="22123">
    <iact:property name="dataType"/>
    <iact:actionData xml:id="d2">
      <inkml:trace xmlns:inkml="http://www.w3.org/2003/InkML" xml:id="stk2" contextRef="#ctx0" brushRef="#br0">8483 8461 0,'0'-26'102,"0"1"-69,25 0-21,51-1-2,0-24 1,51-1 1,0 26-1,-77 25 0,-25 0 0,102-26 1,0 26-1,50 0 0,-101 0 0,76 0 1,101 0-1,0 0 0,26 0 1,-76 0-2,-52 0 2,1 0-1,-25 0 0,-26 0 1,51 0-2,0 0 2,0 0 0,-25 0-1,101 0 0,-178 0 0,-24 0 12,-1 0-12,26 0 0,-26 0 0,76 0 1,-25 0-1,26 0 1,-1 0-2,0 0 2,-25 0-1,51 0 0,-26 0 0,51 0 1,0 0-2,-25 0 2,-26 0 11,0 0-22,-25 0 9,0 0 1,0 0 1,51 0-1,-51 0 0,25 0 0,26 0 0,-51 0 0,-1 0 1,1 0-1,51 0 1,-26 0-1,1 0 0,-52 0 0,1 0 0,-26 0 0,26 0 1,-26 0-1,1 0 12</inkml:trace>
    </iact:actionData>
  </iact:action>
  <iact:action type="add" startTime="28627">
    <iact:property name="dataType"/>
    <iact:actionData xml:id="d3">
      <inkml:trace xmlns:inkml="http://www.w3.org/2003/InkML" xml:id="stk3" contextRef="#ctx0" brushRef="#br0">8128 15301 0,'0'-26'89,"26"1"-77,126-51-2,-76 76 1,76 0 0,50 0 11,-24-25-20,-77 25 8,25 0 2,26-51-2,-126 51 2</inkml:trace>
    </iact:actionData>
  </iact:action>
  <iact:action type="add" startTime="31854">
    <iact:property name="dataType"/>
    <iact:actionData xml:id="d4">
      <inkml:trace xmlns:inkml="http://www.w3.org/2003/InkML" xml:id="stk4" contextRef="#ctx0" brushRef="#br0">8078 9195 0,'101'0'68,"26"-76"-57,-51 76 0,76-25 0,76 0 0,25-26 1,-51 26-1,-24-26 0,126 26 0,-279 25 1</inkml:trace>
    </iact:actionData>
  </iact:action>
  <iact:action type="add" startTime="32609">
    <iact:property name="dataType"/>
    <iact:actionData xml:id="d5">
      <inkml:trace xmlns:inkml="http://www.w3.org/2003/InkML" xml:id="stk5" contextRef="#ctx0" brushRef="#br0">14308 8917 0,'50'0'179,"26"0"-167,101 0 9,51 0-19,-126 0 7,100 0 3,-50 0-1,-51 0 0,51 0 0</inkml:trace>
    </iact:actionData>
  </iact:action>
  <iact:action type="add" startTime="33598">
    <iact:property name="dataType"/>
    <iact:actionData xml:id="d6">
      <inkml:trace xmlns:inkml="http://www.w3.org/2003/InkML" xml:id="stk6" contextRef="#ctx0" brushRef="#br0">10686 10335 0,'0'0'1,"26"0"42,24 0-32,26 0 1,0 0-1,51 0 0,-26 0 1,102-25-1,-127 0 0,76-1 0,25 1 0,-25 25 1,101-51-1,-152 26 0,-50 25 1,-26 0-1,1 0 11</inkml:trace>
    </iact:actionData>
  </iact:action>
  <iact:action type="add" startTime="35455">
    <iact:property name="dataType"/>
    <iact:actionData xml:id="d7">
      <inkml:trace xmlns:inkml="http://www.w3.org/2003/InkML" xml:id="stk7" contextRef="#ctx0" brushRef="#br0">8154 11374 0,'0'-25'45,"25"-1"-23,76 26-10,51 0-1,-50 0-1,75 0 2,76 0 0,0 0-2,-25 0 1,-126 0 0,126-25 0,-203 25 1</inkml:trace>
    </iact:actionData>
  </iact:action>
  <iact:action type="add" startTime="36332">
    <iact:property name="dataType"/>
    <iact:actionData xml:id="d8">
      <inkml:trace xmlns:inkml="http://www.w3.org/2003/InkML" xml:id="stk8" contextRef="#ctx0" brushRef="#br0">13371 11247 0,'0'0'1,"25"0"42,25-25-32,26 25 1,26-25 10,24-1-20,26 26 7,-76 0 3,76 0-1,127 0 0,-26 0 1,-50 0-1,-51 0 0,-51 0 0,51 0 2,-26 0-3,-50 0 7,127 0-12,-178 0 7</inkml:trace>
    </iact:actionData>
  </iact:action>
  <iact:action type="add" startTime="38132">
    <iact:property name="dataType"/>
    <iact:actionData xml:id="d9">
      <inkml:trace xmlns:inkml="http://www.w3.org/2003/InkML" xml:id="stk9" contextRef="#ctx0" brushRef="#br0">6533 13502 0,'25'-51'57,"1"26"-47,50-26 1,126 26 1,-100 25-1,100 0 0,51 0 1,-50 0-1,-51-25 0,25-26 0,-76 51 0,26 0 1,-51 0-1,51 0 11,50-25-20,-126 25 7,-1 0 3,26 0-1,-25 0 0,76 0 1,24 0-1,1 0 0,-76 0 1,0 0-2,26 0 2,-52 0 0,26-26-1,26 1 0,24 25 0,26 0 0,-51 0 1,51 0-1,-50 0 0,-1 0 0,26 0 0,25 0 0,50-51 1,-101 51-1,102 0 0,50 0 1,-50 0-2,-1 0 2,128-76-1,-280 76 0,1 0 0,-26 0 12,1 0-12</inkml:trace>
    </iact:actionData>
  </iact:action>
  <iact:action type="add" startTime="43262">
    <iact:property name="dataType"/>
    <iact:actionData xml:id="d10">
      <inkml:trace xmlns:inkml="http://www.w3.org/2003/InkML" xml:id="stk10" contextRef="#ctx0" brushRef="#br0">8382 14287 0,'76'0'68,"126"0"-58,-126 0 1,127 0 12,-1 0-21,1 0 8,0 0 1,-1 0 0,1 0 0,-26 0 0,26 0 0,-51 0 1,0 0-1,-26 0 0,-25 0 1,102 26-1,-152-26 0,-1 0 0,-24 0 0</inkml:trace>
    </iact:actionData>
  </iact:action>
  <iact:action type="add" startTime="46322">
    <iact:property name="dataType"/>
    <iact:actionData xml:id="d11">
      <inkml:trace xmlns:inkml="http://www.w3.org/2003/InkML" xml:id="stk11" contextRef="#ctx0" brushRef="#br0">7749 15149 0,'152'0'102,"-51"0"-91,25 0-1,153 0 2,-26 0-1,-50 0 0,-51 0 0,-51 0 1,51 0-1,-127 0 0</inkml:trace>
    </iact:actionData>
  </iact:action>
  <iact:action type="add" startTime="47436">
    <iact:property name="dataType"/>
    <iact:actionData xml:id="d12">
      <inkml:trace xmlns:inkml="http://www.w3.org/2003/InkML" xml:id="stk12" contextRef="#ctx0" brushRef="#br0">13522 15579 0,'51'0'89,"50"0"-77,102 0-1,-102 0 1,77 0-2,75 0 1,51 0 1,-26 0-1,-75 0 1,-51 0-1,101-25 0,-202 25-1,-26 0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8DF70554-EA52-4D90-A66C-9620D8EDD4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7295BA5-6583-4A60-BC6E-7743F41C604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C4AD42-48A0-44A3-B5C4-4996997D7A0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39775"/>
            <a:ext cx="4932363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F2AFED0-05CB-49AD-9F5F-9DB2D4EA97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0A679EA3-58E9-40AF-ABCE-73458A1EA7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C5C321D-5B0E-4DC3-B89F-886AB7295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452C6DB-205A-40E5-B1D2-2F1F380189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DEA2557-BE3B-4A7B-9080-4A6AD5A76780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23E5534-40D6-49DC-A41F-ED692415F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9FEF7174-943F-4350-94A4-943A33722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DF9FB20-1C48-410C-BD1B-5AAD172DA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56B1B74-1BB1-46C3-9E94-5842C12C8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7E2817DD-5F11-43CE-BE2E-123646C93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B879915-3798-4A76-BA38-3742EAA29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EA699BB-CD97-4375-A643-D45F6E008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E2801CC-BEEF-4C3A-AB37-C5A455114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938A4551-D609-4883-A956-C00043CD92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ECAEF51-930B-4AD2-A94C-62365F61B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3C1DF3D-3280-4BA8-BF35-CB691CD998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7CB0B56-96A1-496D-B365-4575C7B02B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E7C6E2E-EE4A-4A08-B1A4-9365BB9F73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469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CED6600-FB5F-45F8-ADEA-7104F60416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C007743-360C-4D57-886D-4C4B6F8627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AB0255B-ADBA-49ED-B9C9-B8B46CC295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106B1-26C0-4A76-955D-AC0B3FA6A1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26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A0566FA-D910-474C-8290-E9F5763B0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6ED7B84-B3A9-445E-9FED-DB65F59850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920C67D-F17C-4EA6-936D-C9FB3D0DC6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BBF0E-5FFE-4141-ADE0-6414BB48EC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64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80A7380-CC13-4BF9-A397-059A1248D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965F06F-6CF2-40BA-86FC-79CD10387C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CF6DCAA-0393-4000-9715-72256D57CA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0418-B20B-483C-B179-B0690A3A78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906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4AAF1BF-2463-4C0E-B3AF-96ED5A96F0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A854492-A113-47CA-AD38-5476E72EBA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603E496-49B7-4E90-ADFC-328B4685B8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7F3-2CFA-4EDA-8367-60B7C1644E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46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DA59193-2C9C-4FE8-ADEC-A3DF2D8252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BC3891F-81B5-49AD-94BC-3A6CA5F205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9F363CD-BD2E-4394-8321-4B89C19479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23069-747C-4F9E-B2B4-4B1D3C25B3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00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A8A323-6D89-4E28-BC7A-B608EA5F5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051C1DF-4F43-4531-9858-E99D0A5B59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3BDFF0C-6C72-4E86-BE87-FB28B27AED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E8A1C-4F2F-491A-A065-A636F7B038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6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DF10A11-B106-4FD0-8528-5441B5111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0C384F0-EAAA-4346-B3DE-F748DC4AE0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D2C45A2-F3F0-498B-A20C-1357AAD4EA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5498-D3D5-4C09-BE6E-1FD6E20F85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86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0B6EB1C-6630-4930-931F-C24F69FD6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414BDB3-DB7F-4A0D-A9A3-722A9C00A2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3D0F10D-7A63-4C7F-B56E-6CD0089C02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CC038-1F3B-4754-B80A-6D7A09938E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10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F02CA5B-1A15-4772-A2C9-9BE6B8DF03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D3819CA-0FB4-4041-B61B-4D72C64550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8805048-7A04-4498-8F29-E63BD8A4F2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61142-D26F-4F28-A002-F9B1E9AA3D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D448B3E-C456-4B46-887D-C0C5AEC03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125062F-4907-459D-8A68-E3CF9F7A2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496220E-8FC2-4527-9D32-BC31B75EA7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03F42-6C04-4CD1-8589-26766A9C2B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668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3121A78-56E9-4761-9078-C2B7419039F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BBB6605-3086-4328-B344-B9981FF20F3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B040B6F-F0DF-4984-BA0B-A7E7CEA9241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7855DC5-0B40-4874-AB77-9DB53D90FA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C2B3E3-41C2-4251-A879-8690BC23E4B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A5C6A8E-2BF6-4C61-A88F-149960C266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B915DD0-179F-4680-BA44-F7A4B7C813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8BE84E6A-D34D-4F81-937A-AA0B977BC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D9615BD-4320-43FF-B8E1-5E4F4B3E8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6B2FC606-4571-4B21-93B1-3E712EE57B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267DF415-4709-42BD-86BB-964A2D05271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6535B09-1DBC-4C4A-82F9-8A1A82060BC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8D0FE231-3536-42A1-A942-67801A8147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microsoft.com/office/2011/relationships/inkAction" Target="../ink/inkAction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A35E7F5-F616-4CA1-8B86-6CB2F99BC8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8.3.3  </a:t>
            </a:r>
            <a:r>
              <a:rPr lang="zh-CN" altLang="en-US"/>
              <a:t>数组元素寻址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39EFF57-53A6-447F-B4EB-B4262EB26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4724400"/>
          </a:xfrm>
        </p:spPr>
        <p:txBody>
          <a:bodyPr/>
          <a:lstStyle/>
          <a:p>
            <a:pPr eaLnBrk="1" hangingPunct="1"/>
            <a:r>
              <a:rPr lang="zh-CN" altLang="en-US" sz="2800"/>
              <a:t>一维数组</a:t>
            </a:r>
          </a:p>
          <a:p>
            <a:pPr lvl="1" eaLnBrk="1" hangingPunct="1"/>
            <a:r>
              <a:rPr lang="en-US" altLang="zh-CN" sz="2400"/>
              <a:t>type A[low..high];</a:t>
            </a:r>
          </a:p>
          <a:p>
            <a:pPr lvl="1" eaLnBrk="1" hangingPunct="1"/>
            <a:r>
              <a:rPr lang="zh-CN" altLang="en-US" sz="2400"/>
              <a:t>计算</a:t>
            </a:r>
            <a:r>
              <a:rPr lang="en-US" altLang="zh-CN" sz="2400"/>
              <a:t>A[i]</a:t>
            </a:r>
            <a:r>
              <a:rPr lang="zh-CN" altLang="en-US" sz="2400"/>
              <a:t>的地址</a:t>
            </a:r>
          </a:p>
          <a:p>
            <a:pPr lvl="2" eaLnBrk="1" hangingPunct="1"/>
            <a:r>
              <a:rPr lang="en-US" altLang="zh-CN" sz="2000"/>
              <a:t>A</a:t>
            </a:r>
            <a:r>
              <a:rPr lang="zh-CN" altLang="en-US" sz="2000"/>
              <a:t>的起始地址</a:t>
            </a:r>
            <a:r>
              <a:rPr lang="en-US" altLang="zh-CN" sz="2000"/>
              <a:t>——base</a:t>
            </a:r>
          </a:p>
          <a:p>
            <a:pPr lvl="2" eaLnBrk="1" hangingPunct="1"/>
            <a:r>
              <a:rPr lang="zh-CN" altLang="en-US" sz="2000"/>
              <a:t>数组元素大小</a:t>
            </a:r>
            <a:r>
              <a:rPr lang="en-US" altLang="zh-CN" sz="2000"/>
              <a:t>——w</a:t>
            </a:r>
          </a:p>
          <a:p>
            <a:pPr lvl="2" eaLnBrk="1" hangingPunct="1"/>
            <a:r>
              <a:rPr lang="en-US" altLang="zh-CN" sz="2000"/>
              <a:t>A[i]</a:t>
            </a:r>
            <a:r>
              <a:rPr lang="zh-CN" altLang="en-US" sz="2000"/>
              <a:t>与</a:t>
            </a:r>
            <a:r>
              <a:rPr lang="en-US" altLang="zh-CN" sz="2000"/>
              <a:t>A</a:t>
            </a:r>
            <a:r>
              <a:rPr lang="zh-CN" altLang="en-US" sz="2000"/>
              <a:t>起始位置的“距离”</a:t>
            </a:r>
            <a:r>
              <a:rPr lang="en-US" altLang="zh-CN" sz="2000"/>
              <a:t>——(i – low) * w</a:t>
            </a:r>
          </a:p>
          <a:p>
            <a:pPr lvl="2" eaLnBrk="1" hangingPunct="1"/>
            <a:r>
              <a:rPr lang="zh-CN" altLang="en-US" sz="2000"/>
              <a:t>最终结果：</a:t>
            </a:r>
            <a:r>
              <a:rPr lang="en-US" altLang="zh-CN" sz="2000"/>
              <a:t>base + (i – low) * w</a:t>
            </a:r>
            <a:br>
              <a:rPr lang="en-US" altLang="zh-CN" sz="2000"/>
            </a:br>
            <a:r>
              <a:rPr lang="en-US" altLang="zh-CN" sz="2000">
                <a:sym typeface="Wingdings" panose="05000000000000000000" pitchFamily="2" charset="2"/>
              </a:rPr>
              <a:t> i * w + (base – low * w)</a:t>
            </a:r>
          </a:p>
          <a:p>
            <a:pPr lvl="2" eaLnBrk="1" hangingPunct="1"/>
            <a:r>
              <a:rPr lang="en-US" altLang="zh-CN" sz="2000">
                <a:sym typeface="Wingdings" panose="05000000000000000000" pitchFamily="2" charset="2"/>
              </a:rPr>
              <a:t>(base – low * w)</a:t>
            </a:r>
            <a:r>
              <a:rPr lang="zh-CN" altLang="en-US" sz="2000">
                <a:sym typeface="Wingdings" panose="05000000000000000000" pitchFamily="2" charset="2"/>
              </a:rPr>
              <a:t>为常量，可在编译时计算</a:t>
            </a:r>
          </a:p>
        </p:txBody>
      </p:sp>
      <p:graphicFrame>
        <p:nvGraphicFramePr>
          <p:cNvPr id="536620" name="Group 44">
            <a:extLst>
              <a:ext uri="{FF2B5EF4-FFF2-40B4-BE49-F238E27FC236}">
                <a16:creationId xmlns:a16="http://schemas.microsoft.com/office/drawing/2014/main" id="{4B535B9E-9988-44AA-8D36-19837E2F619A}"/>
              </a:ext>
            </a:extLst>
          </p:cNvPr>
          <p:cNvGraphicFramePr>
            <a:graphicFrameLocks noGrp="1"/>
          </p:cNvGraphicFramePr>
          <p:nvPr/>
        </p:nvGraphicFramePr>
        <p:xfrm>
          <a:off x="7162800" y="1371600"/>
          <a:ext cx="1600200" cy="236220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271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A[i]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614" name="Text Box 38">
            <a:extLst>
              <a:ext uri="{FF2B5EF4-FFF2-40B4-BE49-F238E27FC236}">
                <a16:creationId xmlns:a16="http://schemas.microsoft.com/office/drawing/2014/main" id="{63358BBB-FC74-43AE-9AB9-C5F06E89A55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91200" y="12192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base</a:t>
            </a:r>
          </a:p>
        </p:txBody>
      </p:sp>
      <p:sp>
        <p:nvSpPr>
          <p:cNvPr id="25615" name="Line 39">
            <a:extLst>
              <a:ext uri="{FF2B5EF4-FFF2-40B4-BE49-F238E27FC236}">
                <a16:creationId xmlns:a16="http://schemas.microsoft.com/office/drawing/2014/main" id="{32AB3043-6353-4F18-9152-4C748E8FD7A3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477000" y="1371600"/>
            <a:ext cx="6096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16" name="AutoShape 40">
            <a:extLst>
              <a:ext uri="{FF2B5EF4-FFF2-40B4-BE49-F238E27FC236}">
                <a16:creationId xmlns:a16="http://schemas.microsoft.com/office/drawing/2014/main" id="{DDC934ED-7C7F-40C8-AEF3-91652CDEC868}"/>
              </a:ext>
            </a:extLst>
          </p:cNvPr>
          <p:cNvSpPr>
            <a:spLocks/>
          </p:cNvSpPr>
          <p:nvPr/>
        </p:nvSpPr>
        <p:spPr bwMode="ltGray">
          <a:xfrm>
            <a:off x="6705600" y="1371600"/>
            <a:ext cx="381000" cy="1219200"/>
          </a:xfrm>
          <a:prstGeom prst="leftBrace">
            <a:avLst>
              <a:gd name="adj1" fmla="val 26667"/>
              <a:gd name="adj2" fmla="val 51282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5617" name="Text Box 41">
            <a:extLst>
              <a:ext uri="{FF2B5EF4-FFF2-40B4-BE49-F238E27FC236}">
                <a16:creationId xmlns:a16="http://schemas.microsoft.com/office/drawing/2014/main" id="{D34EEDD7-331F-4784-992C-8F397323947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257800" y="1752600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(i – low) * w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32ACD5-3C04-4C53-A0D6-31ACA33012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3960" y="1541160"/>
              <a:ext cx="4640760" cy="3027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32ACD5-3C04-4C53-A0D6-31ACA33012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4600" y="1531800"/>
                <a:ext cx="4659480" cy="3046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AAE4F84-52A4-46B0-8DCE-B329E0D68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152"/>
    </mc:Choice>
    <mc:Fallback>
      <p:transition spd="slow" advTm="226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C760C515-C031-4326-8C7B-66DD635A3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8.3.5  </a:t>
            </a:r>
            <a:r>
              <a:rPr lang="zh-CN" altLang="en-US"/>
              <a:t>类型转换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66CB1A5D-9120-4524-B723-4697A58A83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5410200"/>
          </a:xfrm>
        </p:spPr>
        <p:txBody>
          <a:bodyPr/>
          <a:lstStyle/>
          <a:p>
            <a:pPr eaLnBrk="1" hangingPunct="1"/>
            <a:r>
              <a:rPr lang="en-US" altLang="zh-CN" sz="2800"/>
              <a:t>E→E</a:t>
            </a:r>
            <a:r>
              <a:rPr lang="en-US" altLang="zh-CN" sz="2800" baseline="-25000"/>
              <a:t>1 </a:t>
            </a:r>
            <a:r>
              <a:rPr lang="en-US" altLang="zh-CN" sz="2800"/>
              <a:t>+ E</a:t>
            </a:r>
            <a:r>
              <a:rPr lang="en-US" altLang="zh-CN" sz="2800" baseline="-25000"/>
              <a:t>2</a:t>
            </a:r>
            <a:r>
              <a:rPr lang="zh-CN" altLang="en-US" sz="2800"/>
              <a:t>的语义动作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E.place = newtemp;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if</a:t>
            </a:r>
            <a:r>
              <a:rPr lang="en-US" altLang="zh-CN" sz="2000"/>
              <a:t> (E</a:t>
            </a:r>
            <a:r>
              <a:rPr lang="en-US" altLang="zh-CN" sz="2000" baseline="-25000"/>
              <a:t>1</a:t>
            </a:r>
            <a:r>
              <a:rPr lang="en-US" altLang="zh-CN" sz="2000"/>
              <a:t>.type == integer &amp;&amp; E</a:t>
            </a:r>
            <a:r>
              <a:rPr lang="en-US" altLang="zh-CN" sz="2000" baseline="-25000"/>
              <a:t>2</a:t>
            </a:r>
            <a:r>
              <a:rPr lang="en-US" altLang="zh-CN" sz="2000"/>
              <a:t>.type == integer)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emit(E.place ‘:=’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 ‘int+’ E</a:t>
            </a:r>
            <a:r>
              <a:rPr lang="en-US" altLang="zh-CN" sz="2000" baseline="-25000"/>
              <a:t>2</a:t>
            </a:r>
            <a:r>
              <a:rPr lang="en-US" altLang="zh-CN" sz="2000"/>
              <a:t>.place; E.type = integer;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else</a:t>
            </a:r>
            <a:r>
              <a:rPr lang="en-US" altLang="zh-CN" sz="2000"/>
              <a:t> </a:t>
            </a:r>
            <a:r>
              <a:rPr lang="en-US" altLang="zh-CN" sz="2000" b="1"/>
              <a:t>if</a:t>
            </a:r>
            <a:r>
              <a:rPr lang="en-US" altLang="zh-CN" sz="2000"/>
              <a:t> (E</a:t>
            </a:r>
            <a:r>
              <a:rPr lang="en-US" altLang="zh-CN" sz="2000" baseline="-25000"/>
              <a:t>1</a:t>
            </a:r>
            <a:r>
              <a:rPr lang="en-US" altLang="zh-CN" sz="2000"/>
              <a:t>.type == real &amp;&amp; E</a:t>
            </a:r>
            <a:r>
              <a:rPr lang="en-US" altLang="zh-CN" sz="2000" baseline="-25000"/>
              <a:t>2</a:t>
            </a:r>
            <a:r>
              <a:rPr lang="en-US" altLang="zh-CN" sz="2000"/>
              <a:t>.type == real)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emit(E.place ‘:=’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 ‘real+’ E</a:t>
            </a:r>
            <a:r>
              <a:rPr lang="en-US" altLang="zh-CN" sz="2000" baseline="-25000"/>
              <a:t>2</a:t>
            </a:r>
            <a:r>
              <a:rPr lang="en-US" altLang="zh-CN" sz="2000"/>
              <a:t>.place; E.type = real;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else if</a:t>
            </a:r>
            <a:r>
              <a:rPr lang="en-US" altLang="zh-CN" sz="2000"/>
              <a:t> (E</a:t>
            </a:r>
            <a:r>
              <a:rPr lang="en-US" altLang="zh-CN" sz="2000" baseline="-25000"/>
              <a:t>1</a:t>
            </a:r>
            <a:r>
              <a:rPr lang="en-US" altLang="zh-CN" sz="2000"/>
              <a:t>.type == integer &amp;&amp; E</a:t>
            </a:r>
            <a:r>
              <a:rPr lang="en-US" altLang="zh-CN" sz="2000" baseline="-25000"/>
              <a:t>2</a:t>
            </a:r>
            <a:r>
              <a:rPr lang="en-US" altLang="zh-CN" sz="2000"/>
              <a:t>.type == real)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u = newtemp;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emit(u ‘:=’ ‘inttoreal’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emit(E.place ‘:=’ u ‘real+’ E</a:t>
            </a:r>
            <a:r>
              <a:rPr lang="en-US" altLang="zh-CN" sz="2000" baseline="-25000"/>
              <a:t>2</a:t>
            </a:r>
            <a:r>
              <a:rPr lang="en-US" altLang="zh-CN" sz="2000"/>
              <a:t>.place; E.type = integer;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/>
              <a:t>else if</a:t>
            </a:r>
            <a:r>
              <a:rPr lang="en-US" altLang="zh-CN" sz="2000"/>
              <a:t> (E</a:t>
            </a:r>
            <a:r>
              <a:rPr lang="en-US" altLang="zh-CN" sz="2000" baseline="-25000"/>
              <a:t>1</a:t>
            </a:r>
            <a:r>
              <a:rPr lang="en-US" altLang="zh-CN" sz="2000"/>
              <a:t>.type == real &amp;&amp; E</a:t>
            </a:r>
            <a:r>
              <a:rPr lang="en-US" altLang="zh-CN" sz="2000" baseline="-25000"/>
              <a:t>2</a:t>
            </a:r>
            <a:r>
              <a:rPr lang="en-US" altLang="zh-CN" sz="2000"/>
              <a:t>.type == integer) …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1753DF3-2A79-4BF0-AD67-CBE5E2B2FE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51880" y="2617200"/>
              <a:ext cx="3300480" cy="2991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1753DF3-2A79-4BF0-AD67-CBE5E2B2FE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2520" y="2607840"/>
                <a:ext cx="3319200" cy="3010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83BCD71-0AF3-4D58-8E15-18EF7AC65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91"/>
    </mc:Choice>
    <mc:Fallback>
      <p:transition spd="slow" advTm="50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>
            <a:extLst>
              <a:ext uri="{FF2B5EF4-FFF2-40B4-BE49-F238E27FC236}">
                <a16:creationId xmlns:a16="http://schemas.microsoft.com/office/drawing/2014/main" id="{423BB848-28D7-41A7-8B3C-A4A3935260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类型转换例子</a:t>
            </a:r>
          </a:p>
        </p:txBody>
      </p:sp>
      <p:sp>
        <p:nvSpPr>
          <p:cNvPr id="35843" name="Rectangle 1027">
            <a:extLst>
              <a:ext uri="{FF2B5EF4-FFF2-40B4-BE49-F238E27FC236}">
                <a16:creationId xmlns:a16="http://schemas.microsoft.com/office/drawing/2014/main" id="{D5B1DAFE-511E-4F05-B95E-B163476C3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10200"/>
          </a:xfrm>
        </p:spPr>
        <p:txBody>
          <a:bodyPr/>
          <a:lstStyle/>
          <a:p>
            <a:pPr eaLnBrk="1" hangingPunct="1">
              <a:spcBef>
                <a:spcPct val="10000"/>
              </a:spcBef>
            </a:pPr>
            <a:r>
              <a:rPr lang="en-US" altLang="zh-CN" sz="2800"/>
              <a:t>x := y + i * j</a:t>
            </a:r>
            <a:br>
              <a:rPr lang="en-US" altLang="zh-CN" sz="2800"/>
            </a:b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y——</a:t>
            </a:r>
            <a:r>
              <a:rPr lang="zh-CN" altLang="en-US" sz="2800"/>
              <a:t>实数</a:t>
            </a:r>
            <a:br>
              <a:rPr lang="zh-CN" altLang="en-US" sz="2800"/>
            </a:br>
            <a:r>
              <a:rPr lang="en-US" altLang="zh-CN" sz="2800"/>
              <a:t>i</a:t>
            </a:r>
            <a:r>
              <a:rPr lang="zh-CN" altLang="en-US" sz="2800"/>
              <a:t>、</a:t>
            </a:r>
            <a:r>
              <a:rPr lang="en-US" altLang="zh-CN" sz="2800"/>
              <a:t>j——</a:t>
            </a:r>
            <a:r>
              <a:rPr lang="zh-CN" altLang="en-US" sz="2800"/>
              <a:t>整数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lang="zh-CN" altLang="en-US" sz="2800"/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800"/>
              <a:t>	</a:t>
            </a:r>
            <a:r>
              <a:rPr lang="en-US" altLang="zh-CN" sz="2800"/>
              <a:t>t</a:t>
            </a:r>
            <a:r>
              <a:rPr lang="en-US" altLang="zh-CN" sz="2800" baseline="-25000"/>
              <a:t>1</a:t>
            </a:r>
            <a:r>
              <a:rPr lang="en-US" altLang="zh-CN" sz="2800"/>
              <a:t> := i  int*  j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	t</a:t>
            </a:r>
            <a:r>
              <a:rPr lang="en-US" altLang="zh-CN" sz="2800" baseline="-25000"/>
              <a:t>3</a:t>
            </a:r>
            <a:r>
              <a:rPr lang="en-US" altLang="zh-CN" sz="2800"/>
              <a:t> := inttoreal  t</a:t>
            </a:r>
            <a:r>
              <a:rPr lang="en-US" altLang="zh-CN" sz="2800" baseline="-25000"/>
              <a:t>1</a:t>
            </a:r>
            <a:endParaRPr lang="en-US" altLang="zh-CN" sz="2800"/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	t</a:t>
            </a:r>
            <a:r>
              <a:rPr lang="en-US" altLang="zh-CN" sz="2800" baseline="-25000"/>
              <a:t>2</a:t>
            </a:r>
            <a:r>
              <a:rPr lang="en-US" altLang="zh-CN" sz="2800"/>
              <a:t> := y real+ t</a:t>
            </a:r>
            <a:r>
              <a:rPr lang="en-US" altLang="zh-CN" sz="2800" baseline="-25000"/>
              <a:t>3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	x := t</a:t>
            </a:r>
            <a:r>
              <a:rPr lang="en-US" altLang="zh-CN" sz="2800" baseline="-25000"/>
              <a:t>2</a:t>
            </a:r>
            <a:endParaRPr lang="en-US" altLang="zh-CN" sz="28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351565E-C5FC-4665-9543-EDFA466E2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7"/>
    </mc:Choice>
    <mc:Fallback>
      <p:transition spd="slow" advTm="3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3F08732-3F8C-4225-9B7D-1BB592FD89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8.3.6  </a:t>
            </a:r>
            <a:r>
              <a:rPr lang="zh-CN" altLang="en-US"/>
              <a:t>记录（结构）域的访问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30BFB4C-A320-432C-8879-0F21F519B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保存每个域的类型和相对地址</a:t>
            </a:r>
            <a:r>
              <a:rPr lang="zh-CN" altLang="en-US" sz="2800">
                <a:sym typeface="Wingdings" panose="05000000000000000000" pitchFamily="2" charset="2"/>
              </a:rPr>
              <a:t>符号表</a:t>
            </a:r>
          </a:p>
          <a:p>
            <a:pPr eaLnBrk="1" hangingPunct="1"/>
            <a:r>
              <a:rPr lang="en-US" altLang="zh-CN" sz="2800">
                <a:sym typeface="Wingdings" panose="05000000000000000000" pitchFamily="2" charset="2"/>
              </a:rPr>
              <a:t>lookup</a:t>
            </a:r>
            <a:r>
              <a:rPr lang="zh-CN" altLang="en-US" sz="2800">
                <a:sym typeface="Wingdings" panose="05000000000000000000" pitchFamily="2" charset="2"/>
              </a:rPr>
              <a:t>可用于域名字</a:t>
            </a: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独立符号表</a:t>
            </a:r>
          </a:p>
          <a:p>
            <a:pPr eaLnBrk="1" hangingPunct="1"/>
            <a:r>
              <a:rPr lang="en-US" altLang="zh-CN" sz="2800">
                <a:sym typeface="Wingdings" panose="05000000000000000000" pitchFamily="2" charset="2"/>
              </a:rPr>
              <a:t>t</a:t>
            </a:r>
            <a:r>
              <a:rPr lang="zh-CN" altLang="en-US" sz="2800">
                <a:sym typeface="Wingdings" panose="05000000000000000000" pitchFamily="2" charset="2"/>
              </a:rPr>
              <a:t>：符号表指针，</a:t>
            </a:r>
            <a:r>
              <a:rPr lang="en-US" altLang="zh-CN" sz="2800">
                <a:sym typeface="Wingdings" panose="05000000000000000000" pitchFamily="2" charset="2"/>
              </a:rPr>
              <a:t>record(t)T.type</a:t>
            </a: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翻译</a:t>
            </a:r>
            <a:r>
              <a:rPr lang="en-US" altLang="zh-CN" sz="2800">
                <a:sym typeface="Wingdings" panose="05000000000000000000" pitchFamily="2" charset="2"/>
              </a:rPr>
              <a:t>p^.info + 1</a:t>
            </a:r>
          </a:p>
          <a:p>
            <a:pPr lvl="1" eaLnBrk="1" hangingPunct="1"/>
            <a:r>
              <a:rPr lang="en-US" altLang="zh-CN" sz="2400"/>
              <a:t>p</a:t>
            </a:r>
            <a:r>
              <a:rPr lang="zh-CN" altLang="en-US" sz="2400"/>
              <a:t>的类型</a:t>
            </a:r>
            <a:r>
              <a:rPr lang="en-US" altLang="zh-CN" sz="2400"/>
              <a:t>pointer(record(t))</a:t>
            </a:r>
          </a:p>
          <a:p>
            <a:pPr lvl="1" eaLnBrk="1" hangingPunct="1"/>
            <a:r>
              <a:rPr lang="en-US" altLang="zh-CN" sz="2400"/>
              <a:t>p^</a:t>
            </a:r>
            <a:r>
              <a:rPr lang="zh-CN" altLang="en-US" sz="2400"/>
              <a:t>的类型</a:t>
            </a:r>
            <a:r>
              <a:rPr lang="en-US" altLang="zh-CN" sz="2400"/>
              <a:t>record(t)</a:t>
            </a:r>
          </a:p>
          <a:p>
            <a:pPr lvl="1" eaLnBrk="1" hangingPunct="1"/>
            <a:r>
              <a:rPr lang="zh-CN" altLang="en-US" sz="2400"/>
              <a:t>得到</a:t>
            </a:r>
            <a:r>
              <a:rPr lang="en-US" altLang="zh-CN" sz="2400"/>
              <a:t>t</a:t>
            </a:r>
            <a:r>
              <a:rPr lang="en-US" altLang="zh-CN" sz="2400">
                <a:sym typeface="Wingdings" panose="05000000000000000000" pitchFamily="2" charset="2"/>
              </a:rPr>
              <a:t></a:t>
            </a:r>
            <a:r>
              <a:rPr lang="zh-CN" altLang="en-US" sz="2400">
                <a:sym typeface="Wingdings" panose="05000000000000000000" pitchFamily="2" charset="2"/>
              </a:rPr>
              <a:t>查找</a:t>
            </a:r>
            <a:r>
              <a:rPr lang="en-US" altLang="zh-CN" sz="2400">
                <a:sym typeface="Wingdings" panose="05000000000000000000" pitchFamily="2" charset="2"/>
              </a:rPr>
              <a:t>info</a:t>
            </a:r>
            <a:r>
              <a:rPr lang="zh-CN" altLang="en-US" sz="2400">
                <a:sym typeface="Wingdings" panose="05000000000000000000" pitchFamily="2" charset="2"/>
              </a:rPr>
              <a:t>域</a:t>
            </a:r>
            <a:endParaRPr lang="zh-CN" altLang="en-US" sz="24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979801D-D053-43AF-B8C8-CAD8AEC96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24"/>
    </mc:Choice>
    <mc:Fallback>
      <p:transition spd="slow" advTm="33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6958EF1-00B4-475B-B6D9-033A70BEE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数组元素寻址（续）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4A7A4C4-A64F-4171-9717-59EC4A3B5A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371600"/>
            <a:ext cx="7010400" cy="5486400"/>
          </a:xfrm>
        </p:spPr>
        <p:txBody>
          <a:bodyPr/>
          <a:lstStyle/>
          <a:p>
            <a:pPr eaLnBrk="1" hangingPunct="1"/>
            <a:r>
              <a:rPr lang="zh-CN" altLang="en-US" sz="2800"/>
              <a:t>二维数组：</a:t>
            </a:r>
          </a:p>
          <a:p>
            <a:pPr lvl="1" eaLnBrk="1" hangingPunct="1"/>
            <a:r>
              <a:rPr lang="en-US" altLang="zh-CN" sz="2400"/>
              <a:t>type A[low</a:t>
            </a:r>
            <a:r>
              <a:rPr lang="en-US" altLang="zh-CN" sz="2400" baseline="-25000"/>
              <a:t>1</a:t>
            </a:r>
            <a:r>
              <a:rPr lang="en-US" altLang="zh-CN" sz="2400"/>
              <a:t>..high</a:t>
            </a:r>
            <a:r>
              <a:rPr lang="en-US" altLang="zh-CN" sz="2400" baseline="-25000"/>
              <a:t>1</a:t>
            </a:r>
            <a:r>
              <a:rPr lang="en-US" altLang="zh-CN" sz="2400"/>
              <a:t>, low</a:t>
            </a:r>
            <a:r>
              <a:rPr lang="en-US" altLang="zh-CN" sz="2400" baseline="-25000"/>
              <a:t>2</a:t>
            </a:r>
            <a:r>
              <a:rPr lang="en-US" altLang="zh-CN" sz="2400"/>
              <a:t>..high</a:t>
            </a:r>
            <a:r>
              <a:rPr lang="en-US" altLang="zh-CN" sz="2400" baseline="-25000"/>
              <a:t>2</a:t>
            </a:r>
            <a:r>
              <a:rPr lang="en-US" altLang="zh-CN" sz="2400"/>
              <a:t>]</a:t>
            </a:r>
          </a:p>
          <a:p>
            <a:pPr lvl="1" eaLnBrk="1" hangingPunct="1"/>
            <a:r>
              <a:rPr lang="zh-CN" altLang="en-US" sz="2400"/>
              <a:t>计算</a:t>
            </a:r>
            <a:r>
              <a:rPr lang="en-US" altLang="zh-CN" sz="2400"/>
              <a:t>A[i</a:t>
            </a:r>
            <a:r>
              <a:rPr lang="en-US" altLang="zh-CN" sz="2400" baseline="-25000"/>
              <a:t>1</a:t>
            </a:r>
            <a:r>
              <a:rPr lang="en-US" altLang="zh-CN" sz="2400"/>
              <a:t>, i</a:t>
            </a:r>
            <a:r>
              <a:rPr lang="en-US" altLang="zh-CN" sz="2400" baseline="-25000"/>
              <a:t>2</a:t>
            </a:r>
            <a:r>
              <a:rPr lang="en-US" altLang="zh-CN" sz="2400"/>
              <a:t>]</a:t>
            </a:r>
            <a:r>
              <a:rPr lang="zh-CN" altLang="en-US" sz="2400"/>
              <a:t>地址</a:t>
            </a:r>
          </a:p>
          <a:p>
            <a:pPr lvl="2" eaLnBrk="1" hangingPunct="1"/>
            <a:r>
              <a:rPr lang="zh-CN" altLang="en-US" sz="2000"/>
              <a:t>数组的数组，两次利用一维数组计算方法</a:t>
            </a:r>
          </a:p>
          <a:p>
            <a:pPr lvl="2" eaLnBrk="1" hangingPunct="1"/>
            <a:r>
              <a:rPr lang="zh-CN" altLang="en-US" sz="2000"/>
              <a:t>行：</a:t>
            </a:r>
            <a:r>
              <a:rPr lang="en-US" altLang="zh-CN" sz="2000"/>
              <a:t>n</a:t>
            </a:r>
            <a:r>
              <a:rPr lang="en-US" altLang="zh-CN" sz="2000" baseline="-25000"/>
              <a:t>2</a:t>
            </a:r>
            <a:r>
              <a:rPr lang="en-US" altLang="zh-CN" sz="2000"/>
              <a:t>=high</a:t>
            </a:r>
            <a:r>
              <a:rPr lang="en-US" altLang="zh-CN" sz="2000" baseline="-25000"/>
              <a:t>2</a:t>
            </a:r>
            <a:r>
              <a:rPr lang="en-US" altLang="zh-CN" sz="2000"/>
              <a:t>–low</a:t>
            </a:r>
            <a:r>
              <a:rPr lang="en-US" altLang="zh-CN" sz="2000" baseline="-25000"/>
              <a:t>2</a:t>
            </a:r>
            <a:r>
              <a:rPr lang="en-US" altLang="zh-CN" sz="2000"/>
              <a:t>+1</a:t>
            </a:r>
            <a:r>
              <a:rPr lang="zh-CN" altLang="en-US" sz="2000"/>
              <a:t>个元素的一维数组</a:t>
            </a:r>
            <a:r>
              <a:rPr lang="zh-CN" altLang="en-US" sz="2000">
                <a:sym typeface="Wingdings" panose="05000000000000000000" pitchFamily="2" charset="2"/>
              </a:rPr>
              <a:t>元素</a:t>
            </a:r>
            <a:br>
              <a:rPr lang="zh-CN" altLang="en-US" sz="2000">
                <a:sym typeface="Wingdings" panose="05000000000000000000" pitchFamily="2" charset="2"/>
              </a:rPr>
            </a:br>
            <a:r>
              <a:rPr lang="zh-CN" altLang="en-US" sz="2000">
                <a:sym typeface="Wingdings" panose="05000000000000000000" pitchFamily="2" charset="2"/>
              </a:rPr>
              <a:t>二维数组：</a:t>
            </a:r>
            <a:r>
              <a:rPr lang="en-US" altLang="zh-CN" sz="2000">
                <a:sym typeface="Wingdings" panose="05000000000000000000" pitchFamily="2" charset="2"/>
              </a:rPr>
              <a:t>n</a:t>
            </a:r>
            <a:r>
              <a:rPr lang="en-US" altLang="zh-CN" sz="2000" baseline="-25000">
                <a:sym typeface="Wingdings" panose="05000000000000000000" pitchFamily="2" charset="2"/>
              </a:rPr>
              <a:t>1</a:t>
            </a:r>
            <a:r>
              <a:rPr lang="en-US" altLang="zh-CN" sz="2000">
                <a:sym typeface="Wingdings" panose="05000000000000000000" pitchFamily="2" charset="2"/>
              </a:rPr>
              <a:t>=high</a:t>
            </a:r>
            <a:r>
              <a:rPr lang="en-US" altLang="zh-CN" sz="2000" baseline="-25000">
                <a:sym typeface="Wingdings" panose="05000000000000000000" pitchFamily="2" charset="2"/>
              </a:rPr>
              <a:t>1</a:t>
            </a:r>
            <a:r>
              <a:rPr lang="en-US" altLang="zh-CN" sz="2000">
                <a:sym typeface="Wingdings" panose="05000000000000000000" pitchFamily="2" charset="2"/>
              </a:rPr>
              <a:t>-low</a:t>
            </a:r>
            <a:r>
              <a:rPr lang="en-US" altLang="zh-CN" sz="2000" baseline="-25000">
                <a:sym typeface="Wingdings" panose="05000000000000000000" pitchFamily="2" charset="2"/>
              </a:rPr>
              <a:t>1</a:t>
            </a:r>
            <a:r>
              <a:rPr lang="en-US" altLang="zh-CN" sz="2000">
                <a:sym typeface="Wingdings" panose="05000000000000000000" pitchFamily="2" charset="2"/>
              </a:rPr>
              <a:t>+1</a:t>
            </a:r>
            <a:r>
              <a:rPr lang="zh-CN" altLang="en-US" sz="2000">
                <a:sym typeface="Wingdings" panose="05000000000000000000" pitchFamily="2" charset="2"/>
              </a:rPr>
              <a:t>个“行”的一维数组</a:t>
            </a:r>
            <a:endParaRPr lang="zh-CN" altLang="en-US" sz="2000"/>
          </a:p>
          <a:p>
            <a:pPr lvl="2" eaLnBrk="1" hangingPunct="1"/>
            <a:r>
              <a:rPr lang="en-US" altLang="zh-CN" sz="2000"/>
              <a:t>i</a:t>
            </a:r>
            <a:r>
              <a:rPr lang="en-US" altLang="zh-CN" sz="2000" baseline="-25000"/>
              <a:t>1</a:t>
            </a:r>
            <a:r>
              <a:rPr lang="zh-CN" altLang="en-US" sz="2000"/>
              <a:t>行的位置 </a:t>
            </a:r>
            <a:r>
              <a:rPr lang="en-US" altLang="zh-CN" sz="2000"/>
              <a:t>(i</a:t>
            </a:r>
            <a:r>
              <a:rPr lang="en-US" altLang="zh-CN" sz="2000" baseline="-25000"/>
              <a:t>1 </a:t>
            </a:r>
            <a:r>
              <a:rPr lang="en-US" altLang="zh-CN" sz="2000"/>
              <a:t>- low</a:t>
            </a:r>
            <a:r>
              <a:rPr lang="en-US" altLang="zh-CN" sz="2000" baseline="-25000"/>
              <a:t>1</a:t>
            </a:r>
            <a:r>
              <a:rPr lang="en-US" altLang="zh-CN" sz="2000"/>
              <a:t>) * n</a:t>
            </a:r>
            <a:r>
              <a:rPr lang="en-US" altLang="zh-CN" sz="2000" baseline="-25000"/>
              <a:t>2</a:t>
            </a:r>
            <a:endParaRPr lang="en-US" altLang="zh-CN" sz="2000"/>
          </a:p>
          <a:p>
            <a:pPr lvl="2" eaLnBrk="1" hangingPunct="1"/>
            <a:r>
              <a:rPr lang="en-US" altLang="zh-CN" sz="2000"/>
              <a:t>A[i</a:t>
            </a:r>
            <a:r>
              <a:rPr lang="en-US" altLang="zh-CN" sz="2000" baseline="-25000"/>
              <a:t>1</a:t>
            </a:r>
            <a:r>
              <a:rPr lang="en-US" altLang="zh-CN" sz="2000"/>
              <a:t>, i</a:t>
            </a:r>
            <a:r>
              <a:rPr lang="en-US" altLang="zh-CN" sz="2000" baseline="-25000"/>
              <a:t>2</a:t>
            </a:r>
            <a:r>
              <a:rPr lang="en-US" altLang="zh-CN" sz="2000"/>
              <a:t>]</a:t>
            </a:r>
            <a:r>
              <a:rPr lang="zh-CN" altLang="en-US" sz="2000"/>
              <a:t>距行开始位置的距离：</a:t>
            </a:r>
            <a:r>
              <a:rPr lang="en-US" altLang="zh-CN" sz="2000"/>
              <a:t>i</a:t>
            </a:r>
            <a:r>
              <a:rPr lang="en-US" altLang="zh-CN" sz="2000" baseline="-25000"/>
              <a:t>2</a:t>
            </a:r>
            <a:r>
              <a:rPr lang="en-US" altLang="zh-CN" sz="2000"/>
              <a:t> – low</a:t>
            </a:r>
            <a:r>
              <a:rPr lang="en-US" altLang="zh-CN" sz="2000" baseline="-25000"/>
              <a:t>2</a:t>
            </a:r>
            <a:endParaRPr lang="en-US" altLang="zh-CN" sz="2000"/>
          </a:p>
          <a:p>
            <a:pPr lvl="2" eaLnBrk="1" hangingPunct="1"/>
            <a:r>
              <a:rPr lang="zh-CN" altLang="en-US" sz="2000"/>
              <a:t>最终结果</a:t>
            </a:r>
            <a:r>
              <a:rPr lang="en-US" altLang="zh-CN" sz="2000"/>
              <a:t>base + ((i</a:t>
            </a:r>
            <a:r>
              <a:rPr lang="en-US" altLang="zh-CN" sz="2000" baseline="-25000"/>
              <a:t>1 </a:t>
            </a:r>
            <a:r>
              <a:rPr lang="en-US" altLang="zh-CN" sz="2000"/>
              <a:t>- low</a:t>
            </a:r>
            <a:r>
              <a:rPr lang="en-US" altLang="zh-CN" sz="2000" baseline="-25000"/>
              <a:t>1</a:t>
            </a:r>
            <a:r>
              <a:rPr lang="en-US" altLang="zh-CN" sz="2000"/>
              <a:t>) * n</a:t>
            </a:r>
            <a:r>
              <a:rPr lang="en-US" altLang="zh-CN" sz="2000" baseline="-25000"/>
              <a:t>2</a:t>
            </a:r>
            <a:r>
              <a:rPr lang="en-US" altLang="zh-CN" sz="2000"/>
              <a:t> + i</a:t>
            </a:r>
            <a:r>
              <a:rPr lang="en-US" altLang="zh-CN" sz="2000" baseline="-25000"/>
              <a:t>2</a:t>
            </a:r>
            <a:r>
              <a:rPr lang="en-US" altLang="zh-CN" sz="2000"/>
              <a:t> - low</a:t>
            </a:r>
            <a:r>
              <a:rPr lang="en-US" altLang="zh-CN" sz="2000" baseline="-25000"/>
              <a:t>2</a:t>
            </a:r>
            <a:r>
              <a:rPr lang="en-US" altLang="zh-CN" sz="2000"/>
              <a:t>) * w</a:t>
            </a:r>
            <a:br>
              <a:rPr lang="en-US" altLang="zh-CN" sz="2000"/>
            </a:br>
            <a:r>
              <a:rPr lang="en-US" altLang="zh-CN" sz="2000">
                <a:sym typeface="Wingdings" panose="05000000000000000000" pitchFamily="2" charset="2"/>
              </a:rPr>
              <a:t>((i</a:t>
            </a:r>
            <a:r>
              <a:rPr lang="en-US" altLang="zh-CN" sz="2000" baseline="-25000">
                <a:sym typeface="Wingdings" panose="05000000000000000000" pitchFamily="2" charset="2"/>
              </a:rPr>
              <a:t>1</a:t>
            </a:r>
            <a:r>
              <a:rPr lang="en-US" altLang="zh-CN" sz="2000">
                <a:sym typeface="Wingdings" panose="05000000000000000000" pitchFamily="2" charset="2"/>
              </a:rPr>
              <a:t>*n</a:t>
            </a:r>
            <a:r>
              <a:rPr lang="en-US" altLang="zh-CN" sz="2000" baseline="-25000">
                <a:sym typeface="Wingdings" panose="05000000000000000000" pitchFamily="2" charset="2"/>
              </a:rPr>
              <a:t>2</a:t>
            </a:r>
            <a:r>
              <a:rPr lang="en-US" altLang="zh-CN" sz="2000">
                <a:sym typeface="Wingdings" panose="05000000000000000000" pitchFamily="2" charset="2"/>
              </a:rPr>
              <a:t>) + i</a:t>
            </a:r>
            <a:r>
              <a:rPr lang="en-US" altLang="zh-CN" sz="2000" baseline="-25000">
                <a:sym typeface="Wingdings" panose="05000000000000000000" pitchFamily="2" charset="2"/>
              </a:rPr>
              <a:t>2</a:t>
            </a:r>
            <a:r>
              <a:rPr lang="en-US" altLang="zh-CN" sz="2000">
                <a:sym typeface="Wingdings" panose="05000000000000000000" pitchFamily="2" charset="2"/>
              </a:rPr>
              <a:t>)*w + (base – ((low</a:t>
            </a:r>
            <a:r>
              <a:rPr lang="en-US" altLang="zh-CN" sz="2000" baseline="-25000">
                <a:sym typeface="Wingdings" panose="05000000000000000000" pitchFamily="2" charset="2"/>
              </a:rPr>
              <a:t>1</a:t>
            </a:r>
            <a:r>
              <a:rPr lang="en-US" altLang="zh-CN" sz="2000">
                <a:sym typeface="Wingdings" panose="05000000000000000000" pitchFamily="2" charset="2"/>
              </a:rPr>
              <a:t>*n</a:t>
            </a:r>
            <a:r>
              <a:rPr lang="en-US" altLang="zh-CN" sz="2000" baseline="-25000">
                <a:sym typeface="Wingdings" panose="05000000000000000000" pitchFamily="2" charset="2"/>
              </a:rPr>
              <a:t>2</a:t>
            </a:r>
            <a:r>
              <a:rPr lang="en-US" altLang="zh-CN" sz="2000">
                <a:sym typeface="Wingdings" panose="05000000000000000000" pitchFamily="2" charset="2"/>
              </a:rPr>
              <a:t>) + low</a:t>
            </a:r>
            <a:r>
              <a:rPr lang="en-US" altLang="zh-CN" sz="2000" baseline="-25000">
                <a:sym typeface="Wingdings" panose="05000000000000000000" pitchFamily="2" charset="2"/>
              </a:rPr>
              <a:t>2</a:t>
            </a:r>
            <a:r>
              <a:rPr lang="en-US" altLang="zh-CN" sz="2000">
                <a:sym typeface="Wingdings" panose="05000000000000000000" pitchFamily="2" charset="2"/>
              </a:rPr>
              <a:t>)*w)</a:t>
            </a:r>
          </a:p>
          <a:p>
            <a:pPr lvl="2" eaLnBrk="1" hangingPunct="1"/>
            <a:r>
              <a:rPr lang="en-US" altLang="zh-CN" sz="2000">
                <a:sym typeface="Wingdings" panose="05000000000000000000" pitchFamily="2" charset="2"/>
              </a:rPr>
              <a:t>(base – ((low</a:t>
            </a:r>
            <a:r>
              <a:rPr lang="en-US" altLang="zh-CN" sz="2000" baseline="-25000">
                <a:sym typeface="Wingdings" panose="05000000000000000000" pitchFamily="2" charset="2"/>
              </a:rPr>
              <a:t>1</a:t>
            </a:r>
            <a:r>
              <a:rPr lang="en-US" altLang="zh-CN" sz="2000">
                <a:sym typeface="Wingdings" panose="05000000000000000000" pitchFamily="2" charset="2"/>
              </a:rPr>
              <a:t>*n</a:t>
            </a:r>
            <a:r>
              <a:rPr lang="en-US" altLang="zh-CN" sz="2000" baseline="-25000">
                <a:sym typeface="Wingdings" panose="05000000000000000000" pitchFamily="2" charset="2"/>
              </a:rPr>
              <a:t>2</a:t>
            </a:r>
            <a:r>
              <a:rPr lang="en-US" altLang="zh-CN" sz="2000">
                <a:sym typeface="Wingdings" panose="05000000000000000000" pitchFamily="2" charset="2"/>
              </a:rPr>
              <a:t>) + low</a:t>
            </a:r>
            <a:r>
              <a:rPr lang="en-US" altLang="zh-CN" sz="2000" baseline="-25000">
                <a:sym typeface="Wingdings" panose="05000000000000000000" pitchFamily="2" charset="2"/>
              </a:rPr>
              <a:t>2</a:t>
            </a:r>
            <a:r>
              <a:rPr lang="en-US" altLang="zh-CN" sz="2000">
                <a:sym typeface="Wingdings" panose="05000000000000000000" pitchFamily="2" charset="2"/>
              </a:rPr>
              <a:t>)*w)</a:t>
            </a:r>
            <a:r>
              <a:rPr lang="zh-CN" altLang="en-US" sz="2000">
                <a:sym typeface="Wingdings" panose="05000000000000000000" pitchFamily="2" charset="2"/>
              </a:rPr>
              <a:t>为常量</a:t>
            </a:r>
          </a:p>
        </p:txBody>
      </p:sp>
      <p:graphicFrame>
        <p:nvGraphicFramePr>
          <p:cNvPr id="574512" name="Group 48">
            <a:extLst>
              <a:ext uri="{FF2B5EF4-FFF2-40B4-BE49-F238E27FC236}">
                <a16:creationId xmlns:a16="http://schemas.microsoft.com/office/drawing/2014/main" id="{B60D9280-B0CC-4D03-AFD2-D725A6D0F27F}"/>
              </a:ext>
            </a:extLst>
          </p:cNvPr>
          <p:cNvGraphicFramePr>
            <a:graphicFrameLocks noGrp="1"/>
          </p:cNvGraphicFramePr>
          <p:nvPr/>
        </p:nvGraphicFramePr>
        <p:xfrm>
          <a:off x="7543800" y="990600"/>
          <a:ext cx="1447800" cy="3314702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A[low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, low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]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A[low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, high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]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A[i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, low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]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A[i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, i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]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648" name="Text Box 43">
            <a:extLst>
              <a:ext uri="{FF2B5EF4-FFF2-40B4-BE49-F238E27FC236}">
                <a16:creationId xmlns:a16="http://schemas.microsoft.com/office/drawing/2014/main" id="{6A74EC9B-3887-4A0B-99B5-8A1549A8228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248400" y="8382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base</a:t>
            </a:r>
          </a:p>
        </p:txBody>
      </p:sp>
      <p:sp>
        <p:nvSpPr>
          <p:cNvPr id="26649" name="Line 44">
            <a:extLst>
              <a:ext uri="{FF2B5EF4-FFF2-40B4-BE49-F238E27FC236}">
                <a16:creationId xmlns:a16="http://schemas.microsoft.com/office/drawing/2014/main" id="{1750BB97-7CB0-43B7-AB97-B1886B95DADE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934200" y="990600"/>
            <a:ext cx="6096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50" name="AutoShape 45">
            <a:extLst>
              <a:ext uri="{FF2B5EF4-FFF2-40B4-BE49-F238E27FC236}">
                <a16:creationId xmlns:a16="http://schemas.microsoft.com/office/drawing/2014/main" id="{641EDC1B-53E3-459B-B54D-899B4B596D53}"/>
              </a:ext>
            </a:extLst>
          </p:cNvPr>
          <p:cNvSpPr>
            <a:spLocks/>
          </p:cNvSpPr>
          <p:nvPr/>
        </p:nvSpPr>
        <p:spPr bwMode="ltGray">
          <a:xfrm>
            <a:off x="7086600" y="990600"/>
            <a:ext cx="381000" cy="1219200"/>
          </a:xfrm>
          <a:prstGeom prst="leftBrace">
            <a:avLst>
              <a:gd name="adj1" fmla="val 26667"/>
              <a:gd name="adj2" fmla="val 51282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651" name="Text Box 46">
            <a:extLst>
              <a:ext uri="{FF2B5EF4-FFF2-40B4-BE49-F238E27FC236}">
                <a16:creationId xmlns:a16="http://schemas.microsoft.com/office/drawing/2014/main" id="{17EC7E5B-403D-4D6D-81B4-C68F45E7449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324600" y="1371600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n</a:t>
            </a:r>
            <a:r>
              <a:rPr lang="en-US" altLang="zh-CN" sz="2000" baseline="-25000"/>
              <a:t>2</a:t>
            </a:r>
            <a:r>
              <a:rPr lang="en-US" altLang="zh-CN" sz="2000"/>
              <a:t> * w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291EAC3-EB63-4D54-B63C-449971176A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25480" y="1778400"/>
              <a:ext cx="6345360" cy="3556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291EAC3-EB63-4D54-B63C-449971176A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6120" y="1769040"/>
                <a:ext cx="6364080" cy="3575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8283C86-B8CC-4550-B008-E8120BD6A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85"/>
    </mc:Choice>
    <mc:Fallback>
      <p:transition spd="slow" advTm="189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0EDEAD1-6D43-4A0C-8466-17FA78437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数组元素寻址（续）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B8C1B9D-DD75-4A98-AB6C-1DCC899EC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4724400"/>
          </a:xfrm>
        </p:spPr>
        <p:txBody>
          <a:bodyPr/>
          <a:lstStyle/>
          <a:p>
            <a:pPr eaLnBrk="1" hangingPunct="1"/>
            <a:r>
              <a:rPr lang="zh-CN" altLang="en-US"/>
              <a:t>扩展到多维情况</a:t>
            </a:r>
          </a:p>
          <a:p>
            <a:pPr lvl="1" eaLnBrk="1" hangingPunct="1"/>
            <a:r>
              <a:rPr lang="en-US" altLang="zh-CN"/>
              <a:t>type A[low</a:t>
            </a:r>
            <a:r>
              <a:rPr lang="en-US" altLang="zh-CN" baseline="-25000"/>
              <a:t>1</a:t>
            </a:r>
            <a:r>
              <a:rPr lang="en-US" altLang="zh-CN"/>
              <a:t>..high</a:t>
            </a:r>
            <a:r>
              <a:rPr lang="en-US" altLang="zh-CN" baseline="-25000"/>
              <a:t>1</a:t>
            </a:r>
            <a:r>
              <a:rPr lang="en-US" altLang="zh-CN"/>
              <a:t>, …, low</a:t>
            </a:r>
            <a:r>
              <a:rPr lang="en-US" altLang="zh-CN" baseline="-25000"/>
              <a:t>k</a:t>
            </a:r>
            <a:r>
              <a:rPr lang="en-US" altLang="zh-CN"/>
              <a:t>..high</a:t>
            </a:r>
            <a:r>
              <a:rPr lang="en-US" altLang="zh-CN" baseline="-25000"/>
              <a:t>k</a:t>
            </a:r>
            <a:r>
              <a:rPr lang="en-US" altLang="zh-CN"/>
              <a:t>]</a:t>
            </a:r>
          </a:p>
          <a:p>
            <a:pPr lvl="1" eaLnBrk="1" hangingPunct="1"/>
            <a:r>
              <a:rPr lang="zh-CN" altLang="en-US"/>
              <a:t>计算</a:t>
            </a:r>
            <a:r>
              <a:rPr lang="en-US" altLang="zh-CN"/>
              <a:t>A[i</a:t>
            </a:r>
            <a:r>
              <a:rPr lang="en-US" altLang="zh-CN" baseline="-25000"/>
              <a:t>1</a:t>
            </a:r>
            <a:r>
              <a:rPr lang="en-US" altLang="zh-CN"/>
              <a:t>, i</a:t>
            </a:r>
            <a:r>
              <a:rPr lang="en-US" altLang="zh-CN" baseline="-25000"/>
              <a:t>2</a:t>
            </a:r>
            <a:r>
              <a:rPr lang="en-US" altLang="zh-CN"/>
              <a:t>, …, i</a:t>
            </a:r>
            <a:r>
              <a:rPr lang="en-US" altLang="zh-CN" baseline="-25000"/>
              <a:t>k</a:t>
            </a:r>
            <a:r>
              <a:rPr lang="en-US" altLang="zh-CN"/>
              <a:t>]</a:t>
            </a:r>
            <a:r>
              <a:rPr lang="zh-CN" altLang="en-US"/>
              <a:t>的地址</a:t>
            </a:r>
          </a:p>
          <a:p>
            <a:pPr lvl="1" eaLnBrk="1" hangingPunct="1"/>
            <a:r>
              <a:rPr lang="zh-CN" altLang="en-US"/>
              <a:t>最终结果</a:t>
            </a:r>
          </a:p>
          <a:p>
            <a:pPr lvl="2" eaLnBrk="1" hangingPunct="1"/>
            <a:r>
              <a:rPr lang="en-US" altLang="zh-CN">
                <a:solidFill>
                  <a:schemeClr val="folHlink"/>
                </a:solidFill>
              </a:rPr>
              <a:t>((…((i</a:t>
            </a:r>
            <a:r>
              <a:rPr lang="en-US" altLang="zh-CN" baseline="-25000">
                <a:solidFill>
                  <a:schemeClr val="folHlink"/>
                </a:solidFill>
              </a:rPr>
              <a:t>1</a:t>
            </a:r>
            <a:r>
              <a:rPr lang="en-US" altLang="zh-CN">
                <a:solidFill>
                  <a:schemeClr val="folHlink"/>
                </a:solidFill>
              </a:rPr>
              <a:t>n</a:t>
            </a:r>
            <a:r>
              <a:rPr lang="en-US" altLang="zh-CN" baseline="-25000">
                <a:solidFill>
                  <a:schemeClr val="folHlink"/>
                </a:solidFill>
              </a:rPr>
              <a:t>2 </a:t>
            </a:r>
            <a:r>
              <a:rPr lang="en-US" altLang="zh-CN">
                <a:solidFill>
                  <a:schemeClr val="folHlink"/>
                </a:solidFill>
              </a:rPr>
              <a:t>+ i</a:t>
            </a:r>
            <a:r>
              <a:rPr lang="en-US" altLang="zh-CN" baseline="-25000">
                <a:solidFill>
                  <a:schemeClr val="folHlink"/>
                </a:solidFill>
              </a:rPr>
              <a:t>2</a:t>
            </a:r>
            <a:r>
              <a:rPr lang="en-US" altLang="zh-CN">
                <a:solidFill>
                  <a:schemeClr val="folHlink"/>
                </a:solidFill>
              </a:rPr>
              <a:t>)n</a:t>
            </a:r>
            <a:r>
              <a:rPr lang="en-US" altLang="zh-CN" baseline="-25000">
                <a:solidFill>
                  <a:schemeClr val="folHlink"/>
                </a:solidFill>
              </a:rPr>
              <a:t>3 </a:t>
            </a:r>
            <a:r>
              <a:rPr lang="en-US" altLang="zh-CN">
                <a:solidFill>
                  <a:schemeClr val="folHlink"/>
                </a:solidFill>
              </a:rPr>
              <a:t>+ i</a:t>
            </a:r>
            <a:r>
              <a:rPr lang="en-US" altLang="zh-CN" baseline="-25000">
                <a:solidFill>
                  <a:schemeClr val="folHlink"/>
                </a:solidFill>
              </a:rPr>
              <a:t>3</a:t>
            </a:r>
            <a:r>
              <a:rPr lang="en-US" altLang="zh-CN">
                <a:solidFill>
                  <a:schemeClr val="folHlink"/>
                </a:solidFill>
              </a:rPr>
              <a:t>)…)n</a:t>
            </a:r>
            <a:r>
              <a:rPr lang="en-US" altLang="zh-CN" baseline="-25000">
                <a:solidFill>
                  <a:schemeClr val="folHlink"/>
                </a:solidFill>
              </a:rPr>
              <a:t>k </a:t>
            </a:r>
            <a:r>
              <a:rPr lang="en-US" altLang="zh-CN">
                <a:solidFill>
                  <a:schemeClr val="folHlink"/>
                </a:solidFill>
              </a:rPr>
              <a:t>+ i</a:t>
            </a:r>
            <a:r>
              <a:rPr lang="en-US" altLang="zh-CN" baseline="-25000">
                <a:solidFill>
                  <a:schemeClr val="folHlink"/>
                </a:solidFill>
              </a:rPr>
              <a:t>k</a:t>
            </a:r>
            <a:r>
              <a:rPr lang="en-US" altLang="zh-CN">
                <a:solidFill>
                  <a:schemeClr val="folHlink"/>
                </a:solidFill>
              </a:rPr>
              <a:t>) * w</a:t>
            </a:r>
            <a:r>
              <a:rPr lang="en-US" altLang="zh-CN"/>
              <a:t> + </a:t>
            </a:r>
            <a:br>
              <a:rPr lang="en-US" altLang="zh-CN"/>
            </a:br>
            <a:r>
              <a:rPr lang="en-US" altLang="zh-CN"/>
              <a:t>base– ((…((low</a:t>
            </a:r>
            <a:r>
              <a:rPr lang="en-US" altLang="zh-CN" baseline="-25000"/>
              <a:t>1</a:t>
            </a:r>
            <a:r>
              <a:rPr lang="en-US" altLang="zh-CN"/>
              <a:t>n</a:t>
            </a:r>
            <a:r>
              <a:rPr lang="en-US" altLang="zh-CN" baseline="-25000"/>
              <a:t>2</a:t>
            </a:r>
            <a:r>
              <a:rPr lang="en-US" altLang="zh-CN"/>
              <a:t>+low</a:t>
            </a:r>
            <a:r>
              <a:rPr lang="en-US" altLang="zh-CN" baseline="-25000"/>
              <a:t>2</a:t>
            </a:r>
            <a:r>
              <a:rPr lang="en-US" altLang="zh-CN"/>
              <a:t>)n</a:t>
            </a:r>
            <a:r>
              <a:rPr lang="en-US" altLang="zh-CN" baseline="-25000"/>
              <a:t>3</a:t>
            </a:r>
            <a:r>
              <a:rPr lang="en-US" altLang="zh-CN"/>
              <a:t> + low</a:t>
            </a:r>
            <a:r>
              <a:rPr lang="en-US" altLang="zh-CN" baseline="-25000"/>
              <a:t>3</a:t>
            </a:r>
            <a:r>
              <a:rPr lang="en-US" altLang="zh-CN"/>
              <a:t>)…)n</a:t>
            </a:r>
            <a:r>
              <a:rPr lang="en-US" altLang="zh-CN" baseline="-25000"/>
              <a:t>k</a:t>
            </a:r>
            <a:r>
              <a:rPr lang="en-US" altLang="zh-CN"/>
              <a:t> + low</a:t>
            </a:r>
            <a:r>
              <a:rPr lang="en-US" altLang="zh-CN" baseline="-25000"/>
              <a:t>k</a:t>
            </a:r>
            <a:r>
              <a:rPr lang="en-US" altLang="zh-CN"/>
              <a:t>) * w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7928C58-FC56-4BB4-98B2-3DEDDF6E82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7720" y="2498760"/>
              <a:ext cx="4695480" cy="1541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7928C58-FC56-4BB4-98B2-3DEDDF6E82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360" y="2489400"/>
                <a:ext cx="4714200" cy="1560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51AD672-F849-4F3B-9D78-C7E87FA48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91"/>
    </mc:Choice>
    <mc:Fallback>
      <p:transition spd="slow" advTm="164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A502157-7FB3-470F-8723-C607A876A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实现方法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0F003D6E-D48E-470F-97E3-C6BF697DE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L→</a:t>
            </a:r>
            <a:r>
              <a:rPr lang="en-US" altLang="zh-CN" sz="2800" b="1"/>
              <a:t>id</a:t>
            </a:r>
            <a:r>
              <a:rPr lang="en-US" altLang="zh-CN" sz="2800"/>
              <a:t> [ Elist ] | </a:t>
            </a:r>
            <a:r>
              <a:rPr lang="en-US" altLang="zh-CN" sz="2800" b="1"/>
              <a:t>id</a:t>
            </a:r>
            <a:r>
              <a:rPr lang="en-US" altLang="zh-CN" sz="2800"/>
              <a:t>  </a:t>
            </a:r>
            <a:r>
              <a:rPr lang="en-US" altLang="zh-CN" sz="2800">
                <a:sym typeface="Wingdings" panose="05000000000000000000" pitchFamily="2" charset="2"/>
              </a:rPr>
              <a:t>	L→ </a:t>
            </a:r>
            <a:r>
              <a:rPr lang="en-US" altLang="zh-CN" sz="2800"/>
              <a:t>Elist ] | </a:t>
            </a:r>
            <a:r>
              <a:rPr lang="en-US" altLang="zh-CN" sz="2800" b="1"/>
              <a:t>id</a:t>
            </a:r>
            <a:r>
              <a:rPr lang="en-US" altLang="zh-CN" sz="2800"/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Elist→Elist , E | E  	</a:t>
            </a:r>
            <a:r>
              <a:rPr lang="en-US" altLang="zh-CN" sz="2800">
                <a:sym typeface="Wingdings" panose="05000000000000000000" pitchFamily="2" charset="2"/>
              </a:rPr>
              <a:t>Elist→Elist , E | </a:t>
            </a:r>
            <a:r>
              <a:rPr lang="en-US" altLang="zh-CN" sz="2800" b="1">
                <a:sym typeface="Wingdings" panose="05000000000000000000" pitchFamily="2" charset="2"/>
              </a:rPr>
              <a:t>id</a:t>
            </a:r>
            <a:r>
              <a:rPr lang="en-US" altLang="zh-CN" sz="2800">
                <a:sym typeface="Wingdings" panose="05000000000000000000" pitchFamily="2" charset="2"/>
              </a:rPr>
              <a:t> [ E</a:t>
            </a:r>
            <a:endParaRPr lang="en-US" altLang="zh-CN" sz="2800"/>
          </a:p>
          <a:p>
            <a:pPr eaLnBrk="1" hangingPunct="1"/>
            <a:r>
              <a:rPr lang="en-US" altLang="zh-CN" sz="2800"/>
              <a:t>(…((i</a:t>
            </a:r>
            <a:r>
              <a:rPr lang="en-US" altLang="zh-CN" sz="2800" baseline="-25000"/>
              <a:t>1</a:t>
            </a:r>
            <a:r>
              <a:rPr lang="en-US" altLang="zh-CN" sz="2800"/>
              <a:t>n</a:t>
            </a:r>
            <a:r>
              <a:rPr lang="en-US" altLang="zh-CN" sz="2800" baseline="-25000"/>
              <a:t>2 </a:t>
            </a:r>
            <a:r>
              <a:rPr lang="en-US" altLang="zh-CN" sz="2800"/>
              <a:t>+ i</a:t>
            </a:r>
            <a:r>
              <a:rPr lang="en-US" altLang="zh-CN" sz="2800" baseline="-25000"/>
              <a:t>2</a:t>
            </a:r>
            <a:r>
              <a:rPr lang="en-US" altLang="zh-CN" sz="2800"/>
              <a:t>)n</a:t>
            </a:r>
            <a:r>
              <a:rPr lang="en-US" altLang="zh-CN" sz="2800" baseline="-25000"/>
              <a:t>3 </a:t>
            </a:r>
            <a:r>
              <a:rPr lang="en-US" altLang="zh-CN" sz="2800"/>
              <a:t>+ i</a:t>
            </a:r>
            <a:r>
              <a:rPr lang="en-US" altLang="zh-CN" sz="2800" baseline="-25000"/>
              <a:t>3</a:t>
            </a:r>
            <a:r>
              <a:rPr lang="en-US" altLang="zh-CN" sz="2800"/>
              <a:t>)…)n</a:t>
            </a:r>
            <a:r>
              <a:rPr lang="en-US" altLang="zh-CN" sz="2800" baseline="-25000"/>
              <a:t>m </a:t>
            </a:r>
            <a:r>
              <a:rPr lang="en-US" altLang="zh-CN" sz="2800"/>
              <a:t>+ i</a:t>
            </a:r>
            <a:r>
              <a:rPr lang="en-US" altLang="zh-CN" sz="2800" baseline="-25000"/>
              <a:t>m</a:t>
            </a:r>
            <a:r>
              <a:rPr lang="zh-CN" altLang="en-US" sz="2800"/>
              <a:t>的计算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e</a:t>
            </a:r>
            <a:r>
              <a:rPr lang="en-US" altLang="zh-CN" sz="2400" baseline="-25000"/>
              <a:t>1</a:t>
            </a:r>
            <a:r>
              <a:rPr lang="en-US" altLang="zh-CN" sz="2400"/>
              <a:t>=i</a:t>
            </a:r>
            <a:r>
              <a:rPr lang="en-US" altLang="zh-CN" sz="2400" baseline="-25000"/>
              <a:t>1</a:t>
            </a:r>
            <a:r>
              <a:rPr lang="zh-CN" altLang="en-US" sz="2400"/>
              <a:t>，</a:t>
            </a:r>
            <a:r>
              <a:rPr lang="en-US" altLang="zh-CN" sz="2400"/>
              <a:t>e</a:t>
            </a:r>
            <a:r>
              <a:rPr lang="en-US" altLang="zh-CN" sz="2400" baseline="-25000"/>
              <a:t>m</a:t>
            </a:r>
            <a:r>
              <a:rPr lang="en-US" altLang="zh-CN" sz="2400"/>
              <a:t>=e</a:t>
            </a:r>
            <a:r>
              <a:rPr lang="en-US" altLang="zh-CN" sz="2400" baseline="-25000"/>
              <a:t>m-1</a:t>
            </a:r>
            <a:r>
              <a:rPr lang="en-US" altLang="zh-CN" sz="2400"/>
              <a:t>*n</a:t>
            </a:r>
            <a:r>
              <a:rPr lang="en-US" altLang="zh-CN" sz="2400" baseline="-25000"/>
              <a:t>m</a:t>
            </a:r>
            <a:r>
              <a:rPr lang="en-US" altLang="zh-CN" sz="2400"/>
              <a:t> + i</a:t>
            </a:r>
            <a:r>
              <a:rPr lang="en-US" altLang="zh-CN" sz="2400" baseline="-25000"/>
              <a:t>m</a:t>
            </a:r>
            <a:endParaRPr lang="en-US" altLang="zh-CN" sz="2400"/>
          </a:p>
          <a:p>
            <a:pPr eaLnBrk="1" hangingPunct="1"/>
            <a:r>
              <a:rPr lang="en-US" altLang="zh-CN" sz="2800"/>
              <a:t>Elist.ndim</a:t>
            </a:r>
            <a:r>
              <a:rPr lang="zh-CN" altLang="en-US" sz="2800"/>
              <a:t>：数组维数</a:t>
            </a:r>
          </a:p>
          <a:p>
            <a:pPr eaLnBrk="1" hangingPunct="1"/>
            <a:r>
              <a:rPr lang="en-US" altLang="zh-CN" sz="2800"/>
              <a:t>Elist.place</a:t>
            </a:r>
            <a:r>
              <a:rPr lang="zh-CN" altLang="en-US" sz="2800"/>
              <a:t>：下标表达式计算结果，</a:t>
            </a:r>
            <a:r>
              <a:rPr lang="en-US" altLang="zh-CN" sz="2800"/>
              <a:t>e</a:t>
            </a:r>
            <a:r>
              <a:rPr lang="en-US" altLang="zh-CN" sz="2800" baseline="-25000"/>
              <a:t>m</a:t>
            </a:r>
            <a:endParaRPr lang="en-US" altLang="zh-CN" sz="2800"/>
          </a:p>
          <a:p>
            <a:pPr eaLnBrk="1" hangingPunct="1"/>
            <a:r>
              <a:rPr lang="en-US" altLang="zh-CN" sz="2800"/>
              <a:t>limit(array, j)</a:t>
            </a:r>
            <a:r>
              <a:rPr lang="zh-CN" altLang="en-US" sz="2800"/>
              <a:t>：第</a:t>
            </a:r>
            <a:r>
              <a:rPr lang="en-US" altLang="zh-CN" sz="2800"/>
              <a:t>j</a:t>
            </a:r>
            <a:r>
              <a:rPr lang="zh-CN" altLang="en-US" sz="2800"/>
              <a:t>维的大小，</a:t>
            </a:r>
            <a:r>
              <a:rPr lang="en-US" altLang="zh-CN" sz="2800"/>
              <a:t>n</a:t>
            </a:r>
            <a:r>
              <a:rPr lang="en-US" altLang="zh-CN" sz="2800" baseline="-25000"/>
              <a:t>m</a:t>
            </a:r>
            <a:endParaRPr lang="en-US" altLang="zh-CN" sz="2800"/>
          </a:p>
          <a:p>
            <a:pPr eaLnBrk="1" hangingPunct="1"/>
            <a:r>
              <a:rPr lang="en-US" altLang="zh-CN" sz="2800"/>
              <a:t>L.place</a:t>
            </a:r>
            <a:r>
              <a:rPr lang="zh-CN" altLang="en-US" sz="2800"/>
              <a:t>：基地址（地址计算常量部分）</a:t>
            </a:r>
          </a:p>
          <a:p>
            <a:pPr eaLnBrk="1" hangingPunct="1"/>
            <a:r>
              <a:rPr lang="en-US" altLang="zh-CN" sz="2800"/>
              <a:t>L.offset</a:t>
            </a:r>
            <a:r>
              <a:rPr lang="zh-CN" altLang="en-US" sz="2800"/>
              <a:t>：偏移，普通变量为</a:t>
            </a:r>
            <a:r>
              <a:rPr lang="en-US" altLang="zh-CN" sz="2800"/>
              <a:t>null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3089A8-4E77-4DC3-8658-08695C5595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8320" y="1094400"/>
              <a:ext cx="6427800" cy="5079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3089A8-4E77-4DC3-8658-08695C5595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8960" y="1085040"/>
                <a:ext cx="6446520" cy="5098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DD83546-1E59-4E15-86C5-65D42BB48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257"/>
    </mc:Choice>
    <mc:Fallback>
      <p:transition spd="slow" advTm="260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BDDA46E-8031-4D02-B63A-424B209FC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8.3.4  </a:t>
            </a:r>
            <a:r>
              <a:rPr lang="zh-CN" altLang="en-US"/>
              <a:t>数组元素寻址的翻译模式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5844439-1A34-4DB9-BC4C-CB9F903E0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文法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arenBoth"/>
            </a:pPr>
            <a:r>
              <a:rPr lang="en-US" altLang="zh-CN" sz="2400"/>
              <a:t>S→ L := E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arenBoth"/>
            </a:pPr>
            <a:r>
              <a:rPr lang="en-US" altLang="zh-CN" sz="2400"/>
              <a:t>E→ E + E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arenBoth"/>
            </a:pPr>
            <a:r>
              <a:rPr lang="en-US" altLang="zh-CN" sz="2400"/>
              <a:t>E→ ( E )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arenBoth"/>
            </a:pPr>
            <a:r>
              <a:rPr lang="en-US" altLang="zh-CN" sz="2400"/>
              <a:t>E→ L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arenBoth"/>
            </a:pPr>
            <a:r>
              <a:rPr lang="en-US" altLang="zh-CN" sz="2400"/>
              <a:t>L→ Elist ]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arenBoth"/>
            </a:pPr>
            <a:r>
              <a:rPr lang="en-US" altLang="zh-CN" sz="2400"/>
              <a:t>L→ </a:t>
            </a:r>
            <a:r>
              <a:rPr lang="en-US" altLang="zh-CN" sz="2400" b="1"/>
              <a:t>id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arenBoth"/>
            </a:pPr>
            <a:r>
              <a:rPr lang="en-US" altLang="zh-CN" sz="2400"/>
              <a:t>Elist→ Elist , E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arenBoth"/>
            </a:pPr>
            <a:r>
              <a:rPr lang="en-US" altLang="zh-CN" sz="2400"/>
              <a:t>Elist→ </a:t>
            </a:r>
            <a:r>
              <a:rPr lang="en-US" altLang="zh-CN" sz="2400" b="1"/>
              <a:t>id</a:t>
            </a:r>
            <a:r>
              <a:rPr lang="en-US" altLang="zh-CN" sz="2400"/>
              <a:t> [ E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14E96A1-20F5-4775-B769-532C3A43A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0"/>
    </mc:Choice>
    <mc:Fallback>
      <p:transition spd="slow" advTm="7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3EA373AB-BBFC-4207-86BD-88DCFF45C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数组元素寻址的翻译模式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43F1A14-5BE8-49F8-A965-ADB76BBA4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388938" indent="-388938" eaLnBrk="1" hangingPunct="1">
              <a:buFont typeface="Wingdings" panose="05000000000000000000" pitchFamily="2" charset="2"/>
              <a:buAutoNum type="arabicParenBoth"/>
              <a:tabLst>
                <a:tab pos="388938" algn="l"/>
              </a:tabLst>
            </a:pPr>
            <a:r>
              <a:rPr lang="en-US" altLang="zh-CN" sz="2400"/>
              <a:t>S→ L := E    { </a:t>
            </a:r>
            <a:r>
              <a:rPr lang="en-US" altLang="zh-CN" sz="2400" b="1"/>
              <a:t>if</a:t>
            </a:r>
            <a:r>
              <a:rPr lang="en-US" altLang="zh-CN" sz="2400"/>
              <a:t> (L.offset == </a:t>
            </a:r>
            <a:r>
              <a:rPr lang="en-US" altLang="zh-CN" sz="2400" b="1"/>
              <a:t>null</a:t>
            </a:r>
            <a:r>
              <a:rPr lang="en-US" altLang="zh-CN" sz="2400"/>
              <a:t>)</a:t>
            </a:r>
          </a:p>
          <a:p>
            <a:pPr marL="388938" indent="-388938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      emit(L.place ‘:=’ E.place);</a:t>
            </a:r>
          </a:p>
          <a:p>
            <a:pPr marL="388938" indent="-388938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     </a:t>
            </a:r>
            <a:r>
              <a:rPr lang="en-US" altLang="zh-CN" sz="2400" b="1"/>
              <a:t>else</a:t>
            </a:r>
          </a:p>
          <a:p>
            <a:pPr marL="388938" indent="-388938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        emit(L.place ‘[’ L.offset ‘]’ ‘:=’ E.place); }</a:t>
            </a:r>
          </a:p>
          <a:p>
            <a:pPr marL="388938" indent="-388938" eaLnBrk="1" hangingPunct="1">
              <a:buFont typeface="Wingdings" panose="05000000000000000000" pitchFamily="2" charset="2"/>
              <a:buAutoNum type="arabicParenBoth" startAt="2"/>
              <a:tabLst>
                <a:tab pos="388938" algn="l"/>
              </a:tabLst>
            </a:pPr>
            <a:r>
              <a:rPr lang="en-US" altLang="zh-CN" sz="2400"/>
              <a:t>E→ E</a:t>
            </a:r>
            <a:r>
              <a:rPr lang="en-US" altLang="zh-CN" sz="2400" baseline="-25000"/>
              <a:t>1</a:t>
            </a:r>
            <a:r>
              <a:rPr lang="en-US" altLang="zh-CN" sz="2400"/>
              <a:t> + E</a:t>
            </a:r>
            <a:r>
              <a:rPr lang="en-US" altLang="zh-CN" sz="2400" baseline="-25000"/>
              <a:t>2</a:t>
            </a:r>
            <a:r>
              <a:rPr lang="en-US" altLang="zh-CN" sz="2400"/>
              <a:t>   { E.place = newtemp;</a:t>
            </a:r>
          </a:p>
          <a:p>
            <a:pPr marL="388938" indent="-388938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      emit(E.place ‘:=’ E</a:t>
            </a:r>
            <a:r>
              <a:rPr lang="en-US" altLang="zh-CN" sz="2400" baseline="-25000"/>
              <a:t>1</a:t>
            </a:r>
            <a:r>
              <a:rPr lang="en-US" altLang="zh-CN" sz="2400"/>
              <a:t>.place ‘+’ E</a:t>
            </a:r>
            <a:r>
              <a:rPr lang="en-US" altLang="zh-CN" sz="2400" baseline="-25000"/>
              <a:t>2</a:t>
            </a:r>
            <a:r>
              <a:rPr lang="en-US" altLang="zh-CN" sz="2400"/>
              <a:t>.place); }</a:t>
            </a:r>
          </a:p>
          <a:p>
            <a:pPr marL="388938" indent="-388938" eaLnBrk="1" hangingPunct="1">
              <a:buFont typeface="Wingdings" panose="05000000000000000000" pitchFamily="2" charset="2"/>
              <a:buAutoNum type="arabicParenBoth" startAt="3"/>
              <a:tabLst>
                <a:tab pos="388938" algn="l"/>
              </a:tabLst>
            </a:pPr>
            <a:r>
              <a:rPr lang="en-US" altLang="zh-CN" sz="2400"/>
              <a:t>E→ ( E</a:t>
            </a:r>
            <a:r>
              <a:rPr lang="en-US" altLang="zh-CN" sz="2400" baseline="-25000"/>
              <a:t>1</a:t>
            </a:r>
            <a:r>
              <a:rPr lang="en-US" altLang="zh-CN" sz="2400"/>
              <a:t> )       { E.place = E</a:t>
            </a:r>
            <a:r>
              <a:rPr lang="en-US" altLang="zh-CN" sz="2400" baseline="-25000"/>
              <a:t>1</a:t>
            </a:r>
            <a:r>
              <a:rPr lang="en-US" altLang="zh-CN" sz="2400"/>
              <a:t>.place; }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27ADCDD9-C14C-45AD-90B7-16CFAB8894A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858000" y="1295400"/>
            <a:ext cx="152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folHlink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普通变量？数组？</a:t>
            </a:r>
          </a:p>
        </p:txBody>
      </p:sp>
      <p:sp>
        <p:nvSpPr>
          <p:cNvPr id="30725" name="Line 5">
            <a:extLst>
              <a:ext uri="{FF2B5EF4-FFF2-40B4-BE49-F238E27FC236}">
                <a16:creationId xmlns:a16="http://schemas.microsoft.com/office/drawing/2014/main" id="{46098D3D-FDFA-455E-9E1E-75B1B3D648A8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5943600" y="1600200"/>
            <a:ext cx="1066800" cy="152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D53AE56-C609-49C5-A086-C973B1EA2D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5080" y="1787400"/>
              <a:ext cx="6537240" cy="1368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D53AE56-C609-49C5-A086-C973B1EA2D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5720" y="1778040"/>
                <a:ext cx="6555960" cy="138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11A7C6D-AB9A-4029-84FA-5E59A44FE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65"/>
    </mc:Choice>
    <mc:Fallback>
      <p:transition spd="slow" advTm="59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6E1B633-ED27-4244-8309-7BD1FA2E86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数组元素寻址的翻译模式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46912FD-EABA-4FEB-B971-8D3FFEF0E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10200"/>
          </a:xfrm>
        </p:spPr>
        <p:txBody>
          <a:bodyPr/>
          <a:lstStyle/>
          <a:p>
            <a:pPr marL="388938" indent="-388938" eaLnBrk="1" hangingPunct="1">
              <a:buFont typeface="Wingdings" panose="05000000000000000000" pitchFamily="2" charset="2"/>
              <a:buAutoNum type="arabicParenBoth" startAt="5"/>
              <a:tabLst>
                <a:tab pos="388938" algn="l"/>
              </a:tabLst>
            </a:pPr>
            <a:r>
              <a:rPr lang="en-US" altLang="zh-CN" sz="2400"/>
              <a:t>L→ </a:t>
            </a:r>
            <a:r>
              <a:rPr lang="en-US" altLang="zh-CN" sz="2400" b="1"/>
              <a:t>id</a:t>
            </a:r>
            <a:r>
              <a:rPr lang="en-US" altLang="zh-CN" sz="2400"/>
              <a:t>   { L.place = </a:t>
            </a:r>
            <a:r>
              <a:rPr lang="en-US" altLang="zh-CN" sz="2400" b="1"/>
              <a:t>id</a:t>
            </a:r>
            <a:r>
              <a:rPr lang="en-US" altLang="zh-CN" sz="2400"/>
              <a:t>.place; L.offset = </a:t>
            </a:r>
            <a:r>
              <a:rPr lang="en-US" altLang="zh-CN" sz="2400" b="1"/>
              <a:t>null</a:t>
            </a:r>
            <a:r>
              <a:rPr lang="en-US" altLang="zh-CN" sz="2400"/>
              <a:t>; }</a:t>
            </a:r>
          </a:p>
          <a:p>
            <a:pPr marL="388938" indent="-388938" eaLnBrk="1" hangingPunct="1">
              <a:buFont typeface="Wingdings" panose="05000000000000000000" pitchFamily="2" charset="2"/>
              <a:buAutoNum type="arabicParenBoth" startAt="5"/>
              <a:tabLst>
                <a:tab pos="388938" algn="l"/>
              </a:tabLst>
            </a:pPr>
            <a:r>
              <a:rPr lang="en-US" altLang="zh-CN" sz="2400"/>
              <a:t>Elist→ Elist</a:t>
            </a:r>
            <a:r>
              <a:rPr lang="en-US" altLang="zh-CN" sz="2400" baseline="-25000"/>
              <a:t>1</a:t>
            </a:r>
            <a:r>
              <a:rPr lang="en-US" altLang="zh-CN" sz="2400"/>
              <a:t> , E   { </a:t>
            </a:r>
            <a:br>
              <a:rPr lang="en-US" altLang="zh-CN" sz="2400"/>
            </a:br>
            <a:r>
              <a:rPr lang="en-US" altLang="zh-CN" sz="2400"/>
              <a:t>		t = newtemp; m = Elist</a:t>
            </a:r>
            <a:r>
              <a:rPr lang="en-US" altLang="zh-CN" sz="2400" baseline="-25000"/>
              <a:t>1</a:t>
            </a:r>
            <a:r>
              <a:rPr lang="en-US" altLang="zh-CN" sz="2400"/>
              <a:t>.ndim + 1;</a:t>
            </a:r>
          </a:p>
          <a:p>
            <a:pPr marL="388938" indent="-388938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          emit(t ‘:=’ Elist</a:t>
            </a:r>
            <a:r>
              <a:rPr lang="en-US" altLang="zh-CN" sz="2400" baseline="-25000"/>
              <a:t>1</a:t>
            </a:r>
            <a:r>
              <a:rPr lang="en-US" altLang="zh-CN" sz="2400"/>
              <a:t>.place ‘*’ limit(Elist</a:t>
            </a:r>
            <a:r>
              <a:rPr lang="en-US" altLang="zh-CN" sz="2400" baseline="-25000"/>
              <a:t>1</a:t>
            </a:r>
            <a:r>
              <a:rPr lang="en-US" altLang="zh-CN" sz="2400"/>
              <a:t>.array, m));</a:t>
            </a:r>
          </a:p>
          <a:p>
            <a:pPr marL="388938" indent="-388938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emit(t ‘:=’ t ‘+’ E.place);</a:t>
            </a:r>
          </a:p>
          <a:p>
            <a:pPr marL="388938" indent="-388938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Elist.array = Elist</a:t>
            </a:r>
            <a:r>
              <a:rPr lang="en-US" altLang="zh-CN" sz="2400" baseline="-25000"/>
              <a:t>1</a:t>
            </a:r>
            <a:r>
              <a:rPr lang="en-US" altLang="zh-CN" sz="2400"/>
              <a:t>.array;</a:t>
            </a:r>
          </a:p>
          <a:p>
            <a:pPr marL="388938" indent="-388938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Elist.place = t; Elist.ndim = m; }</a:t>
            </a:r>
          </a:p>
          <a:p>
            <a:pPr marL="388938" indent="-388938" eaLnBrk="1" hangingPunct="1">
              <a:buFont typeface="Wingdings" panose="05000000000000000000" pitchFamily="2" charset="2"/>
              <a:buAutoNum type="arabicParenBoth" startAt="5"/>
              <a:tabLst>
                <a:tab pos="388938" algn="l"/>
              </a:tabLst>
            </a:pPr>
            <a:r>
              <a:rPr lang="en-US" altLang="zh-CN" sz="2400"/>
              <a:t>Elist→ </a:t>
            </a:r>
            <a:r>
              <a:rPr lang="en-US" altLang="zh-CN" sz="2400" b="1"/>
              <a:t>id</a:t>
            </a:r>
            <a:r>
              <a:rPr lang="en-US" altLang="zh-CN" sz="2400"/>
              <a:t> [ E   { Elist.array = </a:t>
            </a:r>
            <a:r>
              <a:rPr lang="en-US" altLang="zh-CN" sz="2400" b="1"/>
              <a:t>id</a:t>
            </a:r>
            <a:r>
              <a:rPr lang="en-US" altLang="zh-CN" sz="2400"/>
              <a:t>.place;</a:t>
            </a:r>
          </a:p>
          <a:p>
            <a:pPr marL="388938" indent="-388938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         Elist.place = E.place; Elist.ndim = 1; }</a:t>
            </a: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B734A6AC-CD66-4B5D-9A3A-0EC81EE6C53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828800" y="29718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3300"/>
                </a:solidFill>
              </a:rPr>
              <a:t>e</a:t>
            </a:r>
            <a:r>
              <a:rPr lang="en-US" altLang="zh-CN" sz="2400" baseline="-25000">
                <a:solidFill>
                  <a:srgbClr val="FF3300"/>
                </a:solidFill>
              </a:rPr>
              <a:t>m-1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0C86D56C-D179-4F31-A862-86EC4821BAEE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2514600" y="2971800"/>
            <a:ext cx="22098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0" name="Text Box 6">
            <a:extLst>
              <a:ext uri="{FF2B5EF4-FFF2-40B4-BE49-F238E27FC236}">
                <a16:creationId xmlns:a16="http://schemas.microsoft.com/office/drawing/2014/main" id="{6B2A37C4-BFE8-4E7F-9266-845AA2FC11C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81200" y="35814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3300"/>
                </a:solidFill>
              </a:rPr>
              <a:t>e</a:t>
            </a:r>
            <a:r>
              <a:rPr lang="en-US" altLang="zh-CN" sz="2400" baseline="-25000">
                <a:solidFill>
                  <a:srgbClr val="FF3300"/>
                </a:solidFill>
              </a:rPr>
              <a:t>m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31751" name="Line 7">
            <a:extLst>
              <a:ext uri="{FF2B5EF4-FFF2-40B4-BE49-F238E27FC236}">
                <a16:creationId xmlns:a16="http://schemas.microsoft.com/office/drawing/2014/main" id="{FBD7B5D7-9211-4AD6-B916-CC43875E2BAC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2362200" y="3429000"/>
            <a:ext cx="1371600" cy="381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2" name="矩形 7">
            <a:extLst>
              <a:ext uri="{FF2B5EF4-FFF2-40B4-BE49-F238E27FC236}">
                <a16:creationId xmlns:a16="http://schemas.microsoft.com/office/drawing/2014/main" id="{D633F977-A0AB-4BB5-B29E-87DC223BF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88" y="2492375"/>
            <a:ext cx="2058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ahoma" panose="020B0604030504040204" pitchFamily="34" charset="0"/>
              </a:rPr>
              <a:t>e</a:t>
            </a:r>
            <a:r>
              <a:rPr lang="en-US" altLang="zh-CN" sz="2000" baseline="-25000">
                <a:solidFill>
                  <a:srgbClr val="FF00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000">
                <a:solidFill>
                  <a:srgbClr val="FF0000"/>
                </a:solidFill>
                <a:latin typeface="Tahoma" panose="020B0604030504040204" pitchFamily="34" charset="0"/>
              </a:rPr>
              <a:t>=e</a:t>
            </a:r>
            <a:r>
              <a:rPr lang="en-US" altLang="zh-CN" sz="2000" baseline="-25000">
                <a:solidFill>
                  <a:srgbClr val="FF0000"/>
                </a:solidFill>
                <a:latin typeface="Tahoma" panose="020B0604030504040204" pitchFamily="34" charset="0"/>
              </a:rPr>
              <a:t>m-1</a:t>
            </a:r>
            <a:r>
              <a:rPr lang="en-US" altLang="zh-CN" sz="2000">
                <a:solidFill>
                  <a:srgbClr val="FF0000"/>
                </a:solidFill>
                <a:latin typeface="Tahoma" panose="020B0604030504040204" pitchFamily="34" charset="0"/>
              </a:rPr>
              <a:t>*n</a:t>
            </a:r>
            <a:r>
              <a:rPr lang="en-US" altLang="zh-CN" sz="2000" baseline="-25000">
                <a:solidFill>
                  <a:srgbClr val="FF00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000">
                <a:solidFill>
                  <a:srgbClr val="FF0000"/>
                </a:solidFill>
                <a:latin typeface="Tahoma" panose="020B0604030504040204" pitchFamily="34" charset="0"/>
              </a:rPr>
              <a:t> + i</a:t>
            </a:r>
            <a:r>
              <a:rPr lang="en-US" altLang="zh-CN" sz="2000" baseline="-25000">
                <a:solidFill>
                  <a:srgbClr val="FF0000"/>
                </a:solidFill>
                <a:latin typeface="Tahoma" panose="020B0604030504040204" pitchFamily="34" charset="0"/>
              </a:rPr>
              <a:t>m</a:t>
            </a:r>
            <a:endParaRPr lang="zh-CN" altLang="en-US" sz="200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31753" name="Text Box 6">
            <a:extLst>
              <a:ext uri="{FF2B5EF4-FFF2-40B4-BE49-F238E27FC236}">
                <a16:creationId xmlns:a16="http://schemas.microsoft.com/office/drawing/2014/main" id="{DD9C4279-6364-43B9-A7CC-1C3BB9A4C20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854825" y="3652838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3300"/>
                </a:solidFill>
              </a:rPr>
              <a:t>i</a:t>
            </a:r>
            <a:r>
              <a:rPr lang="en-US" altLang="zh-CN" sz="2400" baseline="-25000">
                <a:solidFill>
                  <a:srgbClr val="FF3300"/>
                </a:solidFill>
              </a:rPr>
              <a:t>m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31754" name="Line 7">
            <a:extLst>
              <a:ext uri="{FF2B5EF4-FFF2-40B4-BE49-F238E27FC236}">
                <a16:creationId xmlns:a16="http://schemas.microsoft.com/office/drawing/2014/main" id="{4843CD1C-8CE9-4F7D-9241-A586B4A38F56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5724525" y="3429000"/>
            <a:ext cx="1223963" cy="431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B3E736-D60D-4E60-8F63-CB3F058D22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6400" y="1732680"/>
              <a:ext cx="8050320" cy="4724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B3E736-D60D-4E60-8F63-CB3F058D22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040" y="1723320"/>
                <a:ext cx="8069040" cy="474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6732B9C-6C8D-441A-9AAA-96F300657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725"/>
    </mc:Choice>
    <mc:Fallback>
      <p:transition spd="slow" advTm="269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35099F8-E802-4850-A9FF-FA9F9417B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数组元素寻址的翻译模式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52E1C1A-1573-4E1C-8663-2F4AE51B0A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721225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arenBoth" startAt="4"/>
              <a:tabLst>
                <a:tab pos="388938" algn="l"/>
              </a:tabLst>
            </a:pPr>
            <a:r>
              <a:rPr lang="en-US" altLang="zh-CN" sz="2400"/>
              <a:t>E→ L       { </a:t>
            </a:r>
            <a:r>
              <a:rPr lang="en-US" altLang="zh-CN" sz="2400" b="1"/>
              <a:t>if</a:t>
            </a:r>
            <a:r>
              <a:rPr lang="en-US" altLang="zh-CN" sz="2400"/>
              <a:t> (L.offset == </a:t>
            </a:r>
            <a:r>
              <a:rPr lang="en-US" altLang="zh-CN" sz="2400" b="1"/>
              <a:t>null</a:t>
            </a:r>
            <a:r>
              <a:rPr lang="en-US" altLang="zh-CN" sz="2400"/>
              <a:t>)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    	E.place = L.place;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	 </a:t>
            </a:r>
            <a:r>
              <a:rPr lang="en-US" altLang="zh-CN" sz="2400" b="1"/>
              <a:t>else</a:t>
            </a:r>
            <a:r>
              <a:rPr lang="en-US" altLang="zh-CN" sz="2400"/>
              <a:t> {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	    	E.place = newtemp;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                 emit(E.place ‘:=’ L.place ‘[’ L.offset ‘]’); }}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arenBoth" startAt="5"/>
              <a:tabLst>
                <a:tab pos="388938" algn="l"/>
              </a:tabLst>
            </a:pPr>
            <a:r>
              <a:rPr lang="en-US" altLang="zh-CN" sz="2400"/>
              <a:t>L→ Elist ]   { L.place = newtemp; L.offset = newtemp;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emit(L.place ‘:=’ c(Elist.array));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r>
              <a:rPr lang="en-US" altLang="zh-CN" sz="2400"/>
              <a:t>		emit(L.offset ‘:=’ Elist.place ‘*’ width(Elist.array)); }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  <a:tabLst>
                <a:tab pos="388938" algn="l"/>
              </a:tabLst>
            </a:pPr>
            <a:endParaRPr lang="en-US" altLang="zh-CN" sz="2000"/>
          </a:p>
        </p:txBody>
      </p:sp>
      <p:sp>
        <p:nvSpPr>
          <p:cNvPr id="32772" name="Text Box 6">
            <a:extLst>
              <a:ext uri="{FF2B5EF4-FFF2-40B4-BE49-F238E27FC236}">
                <a16:creationId xmlns:a16="http://schemas.microsoft.com/office/drawing/2014/main" id="{F50FC650-27EC-4E60-A334-B306D4CD254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477000" y="3962400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</a:rPr>
              <a:t>地址计算常量部分</a:t>
            </a:r>
          </a:p>
        </p:txBody>
      </p:sp>
      <p:sp>
        <p:nvSpPr>
          <p:cNvPr id="32773" name="Freeform 7">
            <a:extLst>
              <a:ext uri="{FF2B5EF4-FFF2-40B4-BE49-F238E27FC236}">
                <a16:creationId xmlns:a16="http://schemas.microsoft.com/office/drawing/2014/main" id="{CE9C0CD6-AA6F-4861-9D70-B36A181DD361}"/>
              </a:ext>
            </a:extLst>
          </p:cNvPr>
          <p:cNvSpPr>
            <a:spLocks/>
          </p:cNvSpPr>
          <p:nvPr/>
        </p:nvSpPr>
        <p:spPr bwMode="ltGray">
          <a:xfrm>
            <a:off x="4543425" y="3989388"/>
            <a:ext cx="2085975" cy="161925"/>
          </a:xfrm>
          <a:custGeom>
            <a:avLst/>
            <a:gdLst>
              <a:gd name="T0" fmla="*/ 2147483646 w 1314"/>
              <a:gd name="T1" fmla="*/ 2147483646 h 102"/>
              <a:gd name="T2" fmla="*/ 2147483646 w 1314"/>
              <a:gd name="T3" fmla="*/ 2147483646 h 102"/>
              <a:gd name="T4" fmla="*/ 0 w 1314"/>
              <a:gd name="T5" fmla="*/ 2147483646 h 102"/>
              <a:gd name="T6" fmla="*/ 0 60000 65536"/>
              <a:gd name="T7" fmla="*/ 0 60000 65536"/>
              <a:gd name="T8" fmla="*/ 0 60000 65536"/>
              <a:gd name="T9" fmla="*/ 0 w 1314"/>
              <a:gd name="T10" fmla="*/ 0 h 102"/>
              <a:gd name="T11" fmla="*/ 1314 w 1314"/>
              <a:gd name="T12" fmla="*/ 102 h 1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4" h="102">
                <a:moveTo>
                  <a:pt x="1314" y="79"/>
                </a:moveTo>
                <a:cubicBezTo>
                  <a:pt x="1216" y="67"/>
                  <a:pt x="946" y="0"/>
                  <a:pt x="727" y="4"/>
                </a:cubicBezTo>
                <a:cubicBezTo>
                  <a:pt x="508" y="8"/>
                  <a:pt x="151" y="82"/>
                  <a:pt x="0" y="10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880A019-63B4-43FB-A4F6-285BF099FB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9240" y="1769040"/>
              <a:ext cx="6126840" cy="3137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880A019-63B4-43FB-A4F6-285BF099FB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9880" y="1759680"/>
                <a:ext cx="6145560" cy="3156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74E494D-6FEA-4D68-A003-7988C2E93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99"/>
    </mc:Choice>
    <mc:Fallback>
      <p:transition spd="slow" advTm="74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6" descr="array">
            <a:extLst>
              <a:ext uri="{FF2B5EF4-FFF2-40B4-BE49-F238E27FC236}">
                <a16:creationId xmlns:a16="http://schemas.microsoft.com/office/drawing/2014/main" id="{3EEDFD7D-06C1-44D4-8927-80C482C8A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068513"/>
            <a:ext cx="3871913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019E74D0-0045-407B-AEFD-D3BF4CB33B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8.2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E9C5CAA6-447D-4994-910A-F82E08A0C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4724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10×20</a:t>
            </a:r>
            <a:r>
              <a:rPr lang="zh-CN" altLang="en-US" sz="2800"/>
              <a:t>的数组，</a:t>
            </a:r>
            <a:r>
              <a:rPr lang="en-US" altLang="zh-CN" sz="2800"/>
              <a:t>low</a:t>
            </a:r>
            <a:r>
              <a:rPr lang="en-US" altLang="zh-CN" sz="2800" baseline="-25000"/>
              <a:t>1</a:t>
            </a:r>
            <a:r>
              <a:rPr lang="en-US" altLang="zh-CN" sz="2800"/>
              <a:t>=low</a:t>
            </a:r>
            <a:r>
              <a:rPr lang="en-US" altLang="zh-CN" sz="2800" baseline="-25000"/>
              <a:t>2</a:t>
            </a:r>
            <a:r>
              <a:rPr lang="en-US" altLang="zh-CN" sz="2800"/>
              <a:t>=1</a:t>
            </a:r>
            <a:r>
              <a:rPr lang="en-US" altLang="zh-CN" sz="2800">
                <a:sym typeface="Wingdings" panose="05000000000000000000" pitchFamily="2" charset="2"/>
              </a:rPr>
              <a:t>, n</a:t>
            </a:r>
            <a:r>
              <a:rPr lang="en-US" altLang="zh-CN" sz="2800" baseline="-25000">
                <a:sym typeface="Wingdings" panose="05000000000000000000" pitchFamily="2" charset="2"/>
              </a:rPr>
              <a:t>1</a:t>
            </a:r>
            <a:r>
              <a:rPr lang="en-US" altLang="zh-CN" sz="2800">
                <a:sym typeface="Wingdings" panose="05000000000000000000" pitchFamily="2" charset="2"/>
              </a:rPr>
              <a:t>=10, n</a:t>
            </a:r>
            <a:r>
              <a:rPr lang="en-US" altLang="zh-CN" sz="2800" baseline="-25000">
                <a:sym typeface="Wingdings" panose="05000000000000000000" pitchFamily="2" charset="2"/>
              </a:rPr>
              <a:t>2</a:t>
            </a:r>
            <a:r>
              <a:rPr lang="en-US" altLang="zh-CN" sz="2800">
                <a:sym typeface="Wingdings" panose="05000000000000000000" pitchFamily="2" charset="2"/>
              </a:rPr>
              <a:t>=20, w=4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>
                <a:sym typeface="Wingdings" panose="05000000000000000000" pitchFamily="2" charset="2"/>
              </a:rPr>
              <a:t>翻译</a:t>
            </a:r>
            <a:r>
              <a:rPr lang="en-US" altLang="zh-CN" sz="2800">
                <a:sym typeface="Wingdings" panose="05000000000000000000" pitchFamily="2" charset="2"/>
              </a:rPr>
              <a:t>x := A[y, z]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生成的三地址码：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t</a:t>
            </a:r>
            <a:r>
              <a:rPr lang="en-US" altLang="zh-CN" sz="2800" baseline="-25000"/>
              <a:t>1</a:t>
            </a:r>
            <a:r>
              <a:rPr lang="en-US" altLang="zh-CN" sz="2800"/>
              <a:t> := y * 20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t</a:t>
            </a:r>
            <a:r>
              <a:rPr lang="en-US" altLang="zh-CN" sz="2800" baseline="-25000"/>
              <a:t>1</a:t>
            </a:r>
            <a:r>
              <a:rPr lang="en-US" altLang="zh-CN" sz="2800"/>
              <a:t> := t</a:t>
            </a:r>
            <a:r>
              <a:rPr lang="en-US" altLang="zh-CN" sz="2800" baseline="-25000"/>
              <a:t>1</a:t>
            </a:r>
            <a:r>
              <a:rPr lang="en-US" altLang="zh-CN" sz="2800"/>
              <a:t> + z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t</a:t>
            </a:r>
            <a:r>
              <a:rPr lang="en-US" altLang="zh-CN" sz="2800" baseline="-25000"/>
              <a:t>2</a:t>
            </a:r>
            <a:r>
              <a:rPr lang="en-US" altLang="zh-CN" sz="2800"/>
              <a:t> := c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t</a:t>
            </a:r>
            <a:r>
              <a:rPr lang="en-US" altLang="zh-CN" sz="2800" baseline="-25000"/>
              <a:t>3</a:t>
            </a:r>
            <a:r>
              <a:rPr lang="en-US" altLang="zh-CN" sz="2800"/>
              <a:t> := 4 * t</a:t>
            </a:r>
            <a:r>
              <a:rPr lang="en-US" altLang="zh-CN" sz="2800" baseline="-25000"/>
              <a:t>1</a:t>
            </a:r>
            <a:endParaRPr lang="en-US" altLang="zh-CN" sz="28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t</a:t>
            </a:r>
            <a:r>
              <a:rPr lang="en-US" altLang="zh-CN" sz="2800" baseline="-25000"/>
              <a:t>4</a:t>
            </a:r>
            <a:r>
              <a:rPr lang="en-US" altLang="zh-CN" sz="2800"/>
              <a:t> := t</a:t>
            </a:r>
            <a:r>
              <a:rPr lang="en-US" altLang="zh-CN" sz="2800" baseline="-25000"/>
              <a:t>2</a:t>
            </a:r>
            <a:r>
              <a:rPr lang="en-US" altLang="zh-CN" sz="2800"/>
              <a:t>[t</a:t>
            </a:r>
            <a:r>
              <a:rPr lang="en-US" altLang="zh-CN" sz="2800" baseline="-25000"/>
              <a:t>3</a:t>
            </a:r>
            <a:r>
              <a:rPr lang="en-US" altLang="zh-CN" sz="2800"/>
              <a:t>]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x := t</a:t>
            </a:r>
            <a:r>
              <a:rPr lang="en-US" altLang="zh-CN" sz="2800" baseline="-25000"/>
              <a:t>4</a:t>
            </a:r>
            <a:endParaRPr lang="en-US" altLang="zh-CN" sz="2800"/>
          </a:p>
        </p:txBody>
      </p:sp>
      <p:sp>
        <p:nvSpPr>
          <p:cNvPr id="33797" name="Line 6">
            <a:extLst>
              <a:ext uri="{FF2B5EF4-FFF2-40B4-BE49-F238E27FC236}">
                <a16:creationId xmlns:a16="http://schemas.microsoft.com/office/drawing/2014/main" id="{45759B6E-2810-4F11-B2F6-0BABB406ECBE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905000" y="4191000"/>
            <a:ext cx="9144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Freeform 7">
            <a:extLst>
              <a:ext uri="{FF2B5EF4-FFF2-40B4-BE49-F238E27FC236}">
                <a16:creationId xmlns:a16="http://schemas.microsoft.com/office/drawing/2014/main" id="{C4D48909-F3A9-4429-B5E4-973E34510B4C}"/>
              </a:ext>
            </a:extLst>
          </p:cNvPr>
          <p:cNvSpPr>
            <a:spLocks/>
          </p:cNvSpPr>
          <p:nvPr/>
        </p:nvSpPr>
        <p:spPr bwMode="ltGray">
          <a:xfrm>
            <a:off x="2419350" y="4164013"/>
            <a:ext cx="465138" cy="561975"/>
          </a:xfrm>
          <a:custGeom>
            <a:avLst/>
            <a:gdLst>
              <a:gd name="T0" fmla="*/ 0 w 293"/>
              <a:gd name="T1" fmla="*/ 2147483646 h 354"/>
              <a:gd name="T2" fmla="*/ 2147483646 w 293"/>
              <a:gd name="T3" fmla="*/ 0 h 354"/>
              <a:gd name="T4" fmla="*/ 0 60000 65536"/>
              <a:gd name="T5" fmla="*/ 0 60000 65536"/>
              <a:gd name="T6" fmla="*/ 0 w 293"/>
              <a:gd name="T7" fmla="*/ 0 h 354"/>
              <a:gd name="T8" fmla="*/ 293 w 293"/>
              <a:gd name="T9" fmla="*/ 354 h 3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3" h="354">
                <a:moveTo>
                  <a:pt x="0" y="354"/>
                </a:moveTo>
                <a:lnTo>
                  <a:pt x="293" y="0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9" name="Line 10">
            <a:extLst>
              <a:ext uri="{FF2B5EF4-FFF2-40B4-BE49-F238E27FC236}">
                <a16:creationId xmlns:a16="http://schemas.microsoft.com/office/drawing/2014/main" id="{59A63FFD-8E14-47CF-9101-D16BAFEE866F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2819400" y="3048000"/>
            <a:ext cx="4953000" cy="1143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0" name="Freeform 11">
            <a:extLst>
              <a:ext uri="{FF2B5EF4-FFF2-40B4-BE49-F238E27FC236}">
                <a16:creationId xmlns:a16="http://schemas.microsoft.com/office/drawing/2014/main" id="{A222B78E-2E35-40C2-8125-E97251280E61}"/>
              </a:ext>
            </a:extLst>
          </p:cNvPr>
          <p:cNvSpPr>
            <a:spLocks/>
          </p:cNvSpPr>
          <p:nvPr/>
        </p:nvSpPr>
        <p:spPr bwMode="ltGray">
          <a:xfrm>
            <a:off x="2700338" y="3165475"/>
            <a:ext cx="338137" cy="393700"/>
          </a:xfrm>
          <a:custGeom>
            <a:avLst/>
            <a:gdLst>
              <a:gd name="T0" fmla="*/ 0 w 213"/>
              <a:gd name="T1" fmla="*/ 0 h 248"/>
              <a:gd name="T2" fmla="*/ 2147483646 w 213"/>
              <a:gd name="T3" fmla="*/ 2147483646 h 248"/>
              <a:gd name="T4" fmla="*/ 0 60000 65536"/>
              <a:gd name="T5" fmla="*/ 0 60000 65536"/>
              <a:gd name="T6" fmla="*/ 0 w 213"/>
              <a:gd name="T7" fmla="*/ 0 h 248"/>
              <a:gd name="T8" fmla="*/ 213 w 213"/>
              <a:gd name="T9" fmla="*/ 248 h 24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3" h="248">
                <a:moveTo>
                  <a:pt x="0" y="0"/>
                </a:moveTo>
                <a:lnTo>
                  <a:pt x="213" y="248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1" name="Freeform 12">
            <a:extLst>
              <a:ext uri="{FF2B5EF4-FFF2-40B4-BE49-F238E27FC236}">
                <a16:creationId xmlns:a16="http://schemas.microsoft.com/office/drawing/2014/main" id="{701DFDF4-247F-45D8-90CC-899CF17D8738}"/>
              </a:ext>
            </a:extLst>
          </p:cNvPr>
          <p:cNvSpPr>
            <a:spLocks/>
          </p:cNvSpPr>
          <p:nvPr/>
        </p:nvSpPr>
        <p:spPr bwMode="ltGray">
          <a:xfrm>
            <a:off x="2517775" y="3559175"/>
            <a:ext cx="520700" cy="182563"/>
          </a:xfrm>
          <a:custGeom>
            <a:avLst/>
            <a:gdLst>
              <a:gd name="T0" fmla="*/ 0 w 328"/>
              <a:gd name="T1" fmla="*/ 2147483646 h 115"/>
              <a:gd name="T2" fmla="*/ 2147483646 w 328"/>
              <a:gd name="T3" fmla="*/ 0 h 115"/>
              <a:gd name="T4" fmla="*/ 0 60000 65536"/>
              <a:gd name="T5" fmla="*/ 0 60000 65536"/>
              <a:gd name="T6" fmla="*/ 0 w 328"/>
              <a:gd name="T7" fmla="*/ 0 h 115"/>
              <a:gd name="T8" fmla="*/ 328 w 328"/>
              <a:gd name="T9" fmla="*/ 115 h 1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28" h="115">
                <a:moveTo>
                  <a:pt x="0" y="115"/>
                </a:moveTo>
                <a:lnTo>
                  <a:pt x="328" y="0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2" name="Freeform 13">
            <a:extLst>
              <a:ext uri="{FF2B5EF4-FFF2-40B4-BE49-F238E27FC236}">
                <a16:creationId xmlns:a16="http://schemas.microsoft.com/office/drawing/2014/main" id="{D20F127A-0D40-4D01-8916-DE9153F9E8CE}"/>
              </a:ext>
            </a:extLst>
          </p:cNvPr>
          <p:cNvSpPr>
            <a:spLocks/>
          </p:cNvSpPr>
          <p:nvPr/>
        </p:nvSpPr>
        <p:spPr bwMode="ltGray">
          <a:xfrm>
            <a:off x="3024188" y="3559175"/>
            <a:ext cx="3602037" cy="379413"/>
          </a:xfrm>
          <a:custGeom>
            <a:avLst/>
            <a:gdLst>
              <a:gd name="T0" fmla="*/ 0 w 2269"/>
              <a:gd name="T1" fmla="*/ 0 h 239"/>
              <a:gd name="T2" fmla="*/ 2147483646 w 2269"/>
              <a:gd name="T3" fmla="*/ 2147483646 h 239"/>
              <a:gd name="T4" fmla="*/ 0 60000 65536"/>
              <a:gd name="T5" fmla="*/ 0 60000 65536"/>
              <a:gd name="T6" fmla="*/ 0 w 2269"/>
              <a:gd name="T7" fmla="*/ 0 h 239"/>
              <a:gd name="T8" fmla="*/ 2269 w 2269"/>
              <a:gd name="T9" fmla="*/ 239 h 2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69" h="239">
                <a:moveTo>
                  <a:pt x="0" y="0"/>
                </a:moveTo>
                <a:lnTo>
                  <a:pt x="2269" y="239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3" name="Freeform 14">
            <a:extLst>
              <a:ext uri="{FF2B5EF4-FFF2-40B4-BE49-F238E27FC236}">
                <a16:creationId xmlns:a16="http://schemas.microsoft.com/office/drawing/2014/main" id="{24A01904-29BB-4A09-A3B4-6BD32E599F98}"/>
              </a:ext>
            </a:extLst>
          </p:cNvPr>
          <p:cNvSpPr>
            <a:spLocks/>
          </p:cNvSpPr>
          <p:nvPr/>
        </p:nvSpPr>
        <p:spPr bwMode="ltGray">
          <a:xfrm>
            <a:off x="2419350" y="2589213"/>
            <a:ext cx="5332413" cy="2616200"/>
          </a:xfrm>
          <a:custGeom>
            <a:avLst/>
            <a:gdLst>
              <a:gd name="T0" fmla="*/ 0 w 3359"/>
              <a:gd name="T1" fmla="*/ 2147483646 h 1648"/>
              <a:gd name="T2" fmla="*/ 2147483646 w 3359"/>
              <a:gd name="T3" fmla="*/ 0 h 1648"/>
              <a:gd name="T4" fmla="*/ 0 60000 65536"/>
              <a:gd name="T5" fmla="*/ 0 60000 65536"/>
              <a:gd name="T6" fmla="*/ 0 w 3359"/>
              <a:gd name="T7" fmla="*/ 0 h 1648"/>
              <a:gd name="T8" fmla="*/ 3359 w 3359"/>
              <a:gd name="T9" fmla="*/ 1648 h 164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59" h="1648">
                <a:moveTo>
                  <a:pt x="0" y="1648"/>
                </a:moveTo>
                <a:lnTo>
                  <a:pt x="3359" y="0"/>
                </a:ln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F67EE60-31BA-4881-A7DA-1F426FFEA8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2640" y="1751040"/>
              <a:ext cx="8296560" cy="4213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F67EE60-31BA-4881-A7DA-1F426FFEA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280" y="1741680"/>
                <a:ext cx="8315280" cy="4232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5523C43-1AD2-4096-8236-3A93CA37C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627"/>
    </mc:Choice>
    <mc:Fallback>
      <p:transition spd="slow" advTm="230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17120</TotalTime>
  <Words>1236</Words>
  <Application>Microsoft Office PowerPoint</Application>
  <PresentationFormat>全屏显示(4:3)</PresentationFormat>
  <Paragraphs>128</Paragraphs>
  <Slides>12</Slides>
  <Notes>0</Notes>
  <HiddenSlides>0</HiddenSlides>
  <MMClips>12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黑体</vt:lpstr>
      <vt:lpstr>宋体</vt:lpstr>
      <vt:lpstr>Tahoma</vt:lpstr>
      <vt:lpstr>Times New Roman</vt:lpstr>
      <vt:lpstr>Wingdings</vt:lpstr>
      <vt:lpstr>Blends</vt:lpstr>
      <vt:lpstr>8.3.3  数组元素寻址</vt:lpstr>
      <vt:lpstr>数组元素寻址（续）</vt:lpstr>
      <vt:lpstr>数组元素寻址（续）</vt:lpstr>
      <vt:lpstr>实现方法</vt:lpstr>
      <vt:lpstr>8.3.4  数组元素寻址的翻译模式</vt:lpstr>
      <vt:lpstr>数组元素寻址的翻译模式(续)</vt:lpstr>
      <vt:lpstr>数组元素寻址的翻译模式(续)</vt:lpstr>
      <vt:lpstr>数组元素寻址的翻译模式(续)</vt:lpstr>
      <vt:lpstr>例8.2</vt:lpstr>
      <vt:lpstr>8.3.5  类型转换</vt:lpstr>
      <vt:lpstr>类型转换例子</vt:lpstr>
      <vt:lpstr>8.3.6  记录（结构）域的访问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1806</cp:revision>
  <dcterms:created xsi:type="dcterms:W3CDTF">2003-06-05T11:51:39Z</dcterms:created>
  <dcterms:modified xsi:type="dcterms:W3CDTF">2020-12-13T13:45:30Z</dcterms:modified>
</cp:coreProperties>
</file>